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9" r:id="rId1"/>
  </p:sldMasterIdLst>
  <p:notesMasterIdLst>
    <p:notesMasterId r:id="rId12"/>
  </p:notesMasterIdLst>
  <p:handoutMasterIdLst>
    <p:handoutMasterId r:id="rId13"/>
  </p:handoutMasterIdLst>
  <p:sldIdLst>
    <p:sldId id="314" r:id="rId2"/>
    <p:sldId id="292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8" r:id="rId11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99FF"/>
    <a:srgbClr val="FF00FF"/>
    <a:srgbClr val="F7C1F6"/>
    <a:srgbClr val="CCFFFF"/>
    <a:srgbClr val="CCFF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50" autoAdjust="0"/>
    <p:restoredTop sz="96182" autoAdjust="0"/>
  </p:normalViewPr>
  <p:slideViewPr>
    <p:cSldViewPr>
      <p:cViewPr>
        <p:scale>
          <a:sx n="80" d="100"/>
          <a:sy n="80" d="100"/>
        </p:scale>
        <p:origin x="-1056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19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468"/>
    </p:cViewPr>
  </p:sorterViewPr>
  <p:notesViewPr>
    <p:cSldViewPr>
      <p:cViewPr varScale="1">
        <p:scale>
          <a:sx n="48" d="100"/>
          <a:sy n="48" d="100"/>
        </p:scale>
        <p:origin x="193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50AF44-1A6D-451B-B7F1-68B4366C7BC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A3AB4B3-585D-49D2-9FFB-560B5D3BCB88}">
      <dgm:prSet phldrT="[文字]" custT="1"/>
      <dgm:spPr/>
      <dgm:t>
        <a:bodyPr/>
        <a:lstStyle/>
        <a:p>
          <a:r>
            <a:rPr lang="zh-TW" altLang="en-US" sz="2400" b="1" dirty="0" smtClean="0"/>
            <a:t>兼任助理</a:t>
          </a:r>
          <a:endParaRPr lang="zh-TW" altLang="en-US" sz="2400" b="1" dirty="0"/>
        </a:p>
      </dgm:t>
    </dgm:pt>
    <dgm:pt modelId="{DAE53077-836D-43D7-A480-5512B3B2A413}" type="parTrans" cxnId="{89FEB097-D431-45A0-9D6A-8710391C242C}">
      <dgm:prSet/>
      <dgm:spPr/>
      <dgm:t>
        <a:bodyPr/>
        <a:lstStyle/>
        <a:p>
          <a:endParaRPr lang="zh-TW" altLang="en-US"/>
        </a:p>
      </dgm:t>
    </dgm:pt>
    <dgm:pt modelId="{117AABD8-A3B9-4258-9D2B-3399F133C533}" type="sibTrans" cxnId="{89FEB097-D431-45A0-9D6A-8710391C242C}">
      <dgm:prSet/>
      <dgm:spPr/>
      <dgm:t>
        <a:bodyPr/>
        <a:lstStyle/>
        <a:p>
          <a:endParaRPr lang="zh-TW" altLang="en-US"/>
        </a:p>
      </dgm:t>
    </dgm:pt>
    <dgm:pt modelId="{4C29BFF8-0D8B-4793-BBE5-6FD21907B086}">
      <dgm:prSet phldrT="[文字]" custT="1"/>
      <dgm:spPr>
        <a:solidFill>
          <a:srgbClr val="FF99FF"/>
        </a:solidFill>
      </dgm:spPr>
      <dgm:t>
        <a:bodyPr/>
        <a:lstStyle/>
        <a:p>
          <a:r>
            <a:rPr lang="zh-TW" altLang="en-US" sz="2400" b="1" dirty="0" smtClean="0">
              <a:solidFill>
                <a:schemeClr val="tx1"/>
              </a:solidFill>
            </a:rPr>
            <a:t>學習型</a:t>
          </a:r>
          <a:endParaRPr lang="zh-TW" altLang="en-US" sz="2400" b="1" dirty="0">
            <a:solidFill>
              <a:schemeClr val="tx1"/>
            </a:solidFill>
          </a:endParaRPr>
        </a:p>
      </dgm:t>
    </dgm:pt>
    <dgm:pt modelId="{9B56CEBF-D21F-42BE-9829-DB4F9A10DFA5}" type="parTrans" cxnId="{02D96827-D702-46E9-80B0-E1A7647B1260}">
      <dgm:prSet/>
      <dgm:spPr/>
      <dgm:t>
        <a:bodyPr/>
        <a:lstStyle/>
        <a:p>
          <a:endParaRPr lang="zh-TW" altLang="en-US"/>
        </a:p>
      </dgm:t>
    </dgm:pt>
    <dgm:pt modelId="{E1E3BA74-F1DE-4B56-9B26-0CA5BAB45FEF}" type="sibTrans" cxnId="{02D96827-D702-46E9-80B0-E1A7647B1260}">
      <dgm:prSet/>
      <dgm:spPr/>
      <dgm:t>
        <a:bodyPr/>
        <a:lstStyle/>
        <a:p>
          <a:endParaRPr lang="zh-TW" altLang="en-US"/>
        </a:p>
      </dgm:t>
    </dgm:pt>
    <dgm:pt modelId="{52B88532-979D-409D-90B0-3E077DE813F5}">
      <dgm:prSet phldrT="[文字]" custT="1"/>
      <dgm:spPr>
        <a:solidFill>
          <a:srgbClr val="FF99FF"/>
        </a:solidFill>
      </dgm:spPr>
      <dgm:t>
        <a:bodyPr/>
        <a:lstStyle/>
        <a:p>
          <a:pPr algn="ctr"/>
          <a:r>
            <a:rPr lang="zh-TW" altLang="en-US" sz="1800" b="1" baseline="0" dirty="0" smtClean="0">
              <a:solidFill>
                <a:schemeClr val="tx1"/>
              </a:solidFill>
            </a:rPr>
            <a:t>申請書</a:t>
          </a:r>
          <a:endParaRPr lang="en-US" altLang="zh-TW" sz="1800" b="1" baseline="0" dirty="0" smtClean="0">
            <a:solidFill>
              <a:schemeClr val="tx1"/>
            </a:solidFill>
          </a:endParaRPr>
        </a:p>
        <a:p>
          <a:pPr algn="l"/>
          <a:r>
            <a:rPr lang="en-US" altLang="zh-TW" sz="1800" b="1" baseline="0" dirty="0" smtClean="0">
              <a:solidFill>
                <a:schemeClr val="tx1"/>
              </a:solidFill>
            </a:rPr>
            <a:t>(</a:t>
          </a:r>
          <a:r>
            <a:rPr lang="zh-TW" altLang="en-US" sz="1800" b="1" baseline="0" dirty="0" smtClean="0">
              <a:solidFill>
                <a:schemeClr val="tx1"/>
              </a:solidFill>
            </a:rPr>
            <a:t>含個資同意書</a:t>
          </a:r>
          <a:r>
            <a:rPr lang="zh-TW" altLang="en-US" sz="1800" b="1" baseline="0" dirty="0" smtClean="0">
              <a:solidFill>
                <a:schemeClr val="tx1"/>
              </a:solidFill>
              <a:latin typeface="標楷體"/>
              <a:ea typeface="標楷體"/>
            </a:rPr>
            <a:t>、</a:t>
          </a:r>
          <a:r>
            <a:rPr lang="zh-TW" altLang="en-US" sz="1800" b="1" dirty="0" smtClean="0">
              <a:solidFill>
                <a:schemeClr val="tx1"/>
              </a:solidFill>
            </a:rPr>
            <a:t>學習生計畫參加同意書</a:t>
          </a:r>
          <a:r>
            <a:rPr lang="en-US" altLang="zh-TW" sz="1800" b="1" dirty="0" smtClean="0">
              <a:solidFill>
                <a:schemeClr val="tx1"/>
              </a:solidFill>
            </a:rPr>
            <a:t>)</a:t>
          </a:r>
          <a:endParaRPr lang="zh-TW" altLang="en-US" sz="1800" b="1" baseline="0" dirty="0">
            <a:solidFill>
              <a:schemeClr val="tx1"/>
            </a:solidFill>
          </a:endParaRPr>
        </a:p>
      </dgm:t>
    </dgm:pt>
    <dgm:pt modelId="{6ECD764C-AC79-43E8-9E43-0A972D116434}" type="parTrans" cxnId="{1536288B-872A-4B15-9D73-742997CB92F0}">
      <dgm:prSet/>
      <dgm:spPr/>
      <dgm:t>
        <a:bodyPr/>
        <a:lstStyle/>
        <a:p>
          <a:endParaRPr lang="zh-TW" altLang="en-US"/>
        </a:p>
      </dgm:t>
    </dgm:pt>
    <dgm:pt modelId="{4498C854-AA3E-481B-8309-4EEDA1CA858A}" type="sibTrans" cxnId="{1536288B-872A-4B15-9D73-742997CB92F0}">
      <dgm:prSet/>
      <dgm:spPr/>
      <dgm:t>
        <a:bodyPr/>
        <a:lstStyle/>
        <a:p>
          <a:endParaRPr lang="zh-TW" altLang="en-US"/>
        </a:p>
      </dgm:t>
    </dgm:pt>
    <dgm:pt modelId="{FE6B5483-F202-4B03-B063-8E99D9A93229}">
      <dgm:prSet phldrT="[文字]" custT="1"/>
      <dgm:spPr>
        <a:solidFill>
          <a:srgbClr val="FF99FF"/>
        </a:solidFill>
      </dgm:spPr>
      <dgm:t>
        <a:bodyPr/>
        <a:lstStyle/>
        <a:p>
          <a:r>
            <a:rPr lang="zh-TW" altLang="en-US" sz="1800" b="1" dirty="0" smtClean="0">
              <a:solidFill>
                <a:schemeClr val="tx1"/>
              </a:solidFill>
            </a:rPr>
            <a:t>協議書</a:t>
          </a:r>
          <a:endParaRPr lang="zh-TW" altLang="en-US" sz="1800" b="1" dirty="0">
            <a:solidFill>
              <a:schemeClr val="tx1"/>
            </a:solidFill>
          </a:endParaRPr>
        </a:p>
      </dgm:t>
    </dgm:pt>
    <dgm:pt modelId="{8EF51E5F-ACEF-4A98-83A1-E254FE1DD01A}" type="parTrans" cxnId="{A65EF9F3-7124-4B9D-85BC-D190A61CED93}">
      <dgm:prSet/>
      <dgm:spPr/>
      <dgm:t>
        <a:bodyPr/>
        <a:lstStyle/>
        <a:p>
          <a:endParaRPr lang="zh-TW" altLang="en-US"/>
        </a:p>
      </dgm:t>
    </dgm:pt>
    <dgm:pt modelId="{39F1DDFB-9F2A-4A88-B1E4-343A7F46BC5E}" type="sibTrans" cxnId="{A65EF9F3-7124-4B9D-85BC-D190A61CED93}">
      <dgm:prSet/>
      <dgm:spPr/>
      <dgm:t>
        <a:bodyPr/>
        <a:lstStyle/>
        <a:p>
          <a:endParaRPr lang="zh-TW" altLang="en-US"/>
        </a:p>
      </dgm:t>
    </dgm:pt>
    <dgm:pt modelId="{B6474767-EF86-4F09-BA62-84DD3175A79F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2400" b="1" dirty="0" smtClean="0">
              <a:solidFill>
                <a:schemeClr val="tx1"/>
              </a:solidFill>
            </a:rPr>
            <a:t>勞僱型</a:t>
          </a:r>
          <a:endParaRPr lang="zh-TW" altLang="en-US" sz="2400" b="1" dirty="0">
            <a:solidFill>
              <a:schemeClr val="tx1"/>
            </a:solidFill>
          </a:endParaRPr>
        </a:p>
      </dgm:t>
    </dgm:pt>
    <dgm:pt modelId="{3F316B77-2EA2-4486-9BD9-872F5375CD24}" type="parTrans" cxnId="{CC22C4D7-1D80-4D90-B71A-9BCC74713749}">
      <dgm:prSet/>
      <dgm:spPr/>
      <dgm:t>
        <a:bodyPr/>
        <a:lstStyle/>
        <a:p>
          <a:endParaRPr lang="zh-TW" altLang="en-US"/>
        </a:p>
      </dgm:t>
    </dgm:pt>
    <dgm:pt modelId="{A866C486-9B1E-402A-B99F-CC5F009F4357}" type="sibTrans" cxnId="{CC22C4D7-1D80-4D90-B71A-9BCC74713749}">
      <dgm:prSet/>
      <dgm:spPr/>
      <dgm:t>
        <a:bodyPr/>
        <a:lstStyle/>
        <a:p>
          <a:endParaRPr lang="zh-TW" altLang="en-US"/>
        </a:p>
      </dgm:t>
    </dgm:pt>
    <dgm:pt modelId="{8915E305-8F75-4893-B916-E2FABEB0EAE3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ctr"/>
          <a:r>
            <a:rPr lang="zh-TW" altLang="en-US" sz="1800" b="1" dirty="0" smtClean="0">
              <a:solidFill>
                <a:srgbClr val="002060"/>
              </a:solidFill>
            </a:rPr>
            <a:t>申請書</a:t>
          </a:r>
          <a:endParaRPr lang="en-US" altLang="zh-TW" sz="1800" b="1" dirty="0" smtClean="0">
            <a:solidFill>
              <a:srgbClr val="002060"/>
            </a:solidFill>
          </a:endParaRPr>
        </a:p>
        <a:p>
          <a:pPr algn="l"/>
          <a:r>
            <a:rPr lang="en-US" altLang="zh-TW" sz="1800" b="1" dirty="0" smtClean="0">
              <a:solidFill>
                <a:srgbClr val="002060"/>
              </a:solidFill>
            </a:rPr>
            <a:t>(</a:t>
          </a:r>
          <a:r>
            <a:rPr lang="zh-TW" altLang="en-US" sz="1800" b="1" dirty="0" smtClean="0">
              <a:solidFill>
                <a:srgbClr val="002060"/>
              </a:solidFill>
            </a:rPr>
            <a:t>含契約書</a:t>
          </a:r>
          <a:r>
            <a:rPr lang="zh-TW" altLang="en-US" sz="1800" b="1" dirty="0" smtClean="0">
              <a:solidFill>
                <a:srgbClr val="002060"/>
              </a:solidFill>
              <a:latin typeface="標楷體"/>
              <a:ea typeface="標楷體"/>
            </a:rPr>
            <a:t>、</a:t>
          </a:r>
          <a:r>
            <a:rPr lang="zh-TW" altLang="en-US" sz="1800" b="1" baseline="0" dirty="0" smtClean="0">
              <a:solidFill>
                <a:srgbClr val="002060"/>
              </a:solidFill>
            </a:rPr>
            <a:t>個資同意與二代健保扣繳同意書</a:t>
          </a:r>
          <a:r>
            <a:rPr lang="zh-TW" altLang="en-US" sz="1800" b="1" baseline="0" dirty="0" smtClean="0">
              <a:solidFill>
                <a:srgbClr val="002060"/>
              </a:solidFill>
              <a:latin typeface="標楷體"/>
              <a:ea typeface="標楷體"/>
            </a:rPr>
            <a:t>、</a:t>
          </a:r>
          <a:r>
            <a:rPr lang="en-US" altLang="zh-TW" sz="1800" b="1" dirty="0" smtClean="0">
              <a:solidFill>
                <a:srgbClr val="002060"/>
              </a:solidFill>
            </a:rPr>
            <a:t>)</a:t>
          </a:r>
          <a:endParaRPr lang="zh-TW" altLang="en-US" sz="1800" b="1" dirty="0">
            <a:solidFill>
              <a:srgbClr val="002060"/>
            </a:solidFill>
          </a:endParaRPr>
        </a:p>
      </dgm:t>
    </dgm:pt>
    <dgm:pt modelId="{215D65A0-C255-48EB-9A6C-7A8BD4AAD2BB}" type="parTrans" cxnId="{F8CA37F4-0278-4C48-85F1-183C1DB5FFF3}">
      <dgm:prSet/>
      <dgm:spPr/>
      <dgm:t>
        <a:bodyPr/>
        <a:lstStyle/>
        <a:p>
          <a:endParaRPr lang="zh-TW" altLang="en-US"/>
        </a:p>
      </dgm:t>
    </dgm:pt>
    <dgm:pt modelId="{F518E5DA-DD97-47F6-8DE6-87FCD7251063}" type="sibTrans" cxnId="{F8CA37F4-0278-4C48-85F1-183C1DB5FFF3}">
      <dgm:prSet/>
      <dgm:spPr/>
      <dgm:t>
        <a:bodyPr/>
        <a:lstStyle/>
        <a:p>
          <a:endParaRPr lang="zh-TW" altLang="en-US"/>
        </a:p>
      </dgm:t>
    </dgm:pt>
    <dgm:pt modelId="{FFE0F843-C14C-4491-AE21-CC60D8DBB8E9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1800" b="1" dirty="0" smtClean="0">
              <a:solidFill>
                <a:srgbClr val="002060"/>
              </a:solidFill>
            </a:rPr>
            <a:t>協議書</a:t>
          </a:r>
          <a:endParaRPr lang="zh-TW" altLang="en-US" sz="1800" b="1" dirty="0">
            <a:solidFill>
              <a:srgbClr val="002060"/>
            </a:solidFill>
          </a:endParaRPr>
        </a:p>
      </dgm:t>
    </dgm:pt>
    <dgm:pt modelId="{3074406C-A567-4A5B-B227-F8D29E48BCC0}" type="parTrans" cxnId="{6B832538-F970-478B-A125-AC0FB41D31C4}">
      <dgm:prSet/>
      <dgm:spPr/>
      <dgm:t>
        <a:bodyPr/>
        <a:lstStyle/>
        <a:p>
          <a:endParaRPr lang="zh-TW" altLang="en-US"/>
        </a:p>
      </dgm:t>
    </dgm:pt>
    <dgm:pt modelId="{BAEE6F7A-7DEB-4BC7-B31D-58425390B088}" type="sibTrans" cxnId="{6B832538-F970-478B-A125-AC0FB41D31C4}">
      <dgm:prSet/>
      <dgm:spPr/>
      <dgm:t>
        <a:bodyPr/>
        <a:lstStyle/>
        <a:p>
          <a:endParaRPr lang="zh-TW" altLang="en-US"/>
        </a:p>
      </dgm:t>
    </dgm:pt>
    <dgm:pt modelId="{F7A05B03-C580-4BC1-9F7F-4B7745F0FDD1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sz="1800" b="1" dirty="0" smtClean="0">
              <a:solidFill>
                <a:srgbClr val="002060"/>
              </a:solidFill>
            </a:rPr>
            <a:t>離職申請</a:t>
          </a:r>
          <a:endParaRPr lang="zh-TW" altLang="en-US" sz="1800" b="1" dirty="0">
            <a:solidFill>
              <a:srgbClr val="002060"/>
            </a:solidFill>
          </a:endParaRPr>
        </a:p>
      </dgm:t>
    </dgm:pt>
    <dgm:pt modelId="{56C9A80F-AC4E-4028-81AB-8606D4BE5087}" type="parTrans" cxnId="{007F95A0-B499-4447-9CCE-4C1EEEAAA5A2}">
      <dgm:prSet/>
      <dgm:spPr/>
      <dgm:t>
        <a:bodyPr/>
        <a:lstStyle/>
        <a:p>
          <a:endParaRPr lang="zh-TW" altLang="en-US"/>
        </a:p>
      </dgm:t>
    </dgm:pt>
    <dgm:pt modelId="{C13D64A4-5ECE-4AA7-9F81-41A5ED2EFA08}" type="sibTrans" cxnId="{007F95A0-B499-4447-9CCE-4C1EEEAAA5A2}">
      <dgm:prSet/>
      <dgm:spPr/>
      <dgm:t>
        <a:bodyPr/>
        <a:lstStyle/>
        <a:p>
          <a:endParaRPr lang="zh-TW" altLang="en-US"/>
        </a:p>
      </dgm:t>
    </dgm:pt>
    <dgm:pt modelId="{89EFDA59-A210-4689-91B4-FEF225C75F4B}">
      <dgm:prSet custT="1"/>
      <dgm:spPr>
        <a:solidFill>
          <a:srgbClr val="FF99FF"/>
        </a:solidFill>
      </dgm:spPr>
      <dgm:t>
        <a:bodyPr/>
        <a:lstStyle/>
        <a:p>
          <a:r>
            <a:rPr lang="zh-TW" altLang="en-US" sz="1800" b="1" dirty="0" smtClean="0">
              <a:solidFill>
                <a:schemeClr val="tx1"/>
              </a:solidFill>
            </a:rPr>
            <a:t>考核評量表</a:t>
          </a:r>
          <a:endParaRPr lang="zh-TW" altLang="en-US" sz="1800" b="1" dirty="0">
            <a:solidFill>
              <a:schemeClr val="tx1"/>
            </a:solidFill>
          </a:endParaRPr>
        </a:p>
      </dgm:t>
    </dgm:pt>
    <dgm:pt modelId="{A2AFE1B1-425E-4CA2-B0FC-956FD38115EF}" type="parTrans" cxnId="{E48DE6B7-A603-4041-AE8A-A1EB8A94952E}">
      <dgm:prSet/>
      <dgm:spPr/>
      <dgm:t>
        <a:bodyPr/>
        <a:lstStyle/>
        <a:p>
          <a:endParaRPr lang="zh-TW" altLang="en-US"/>
        </a:p>
      </dgm:t>
    </dgm:pt>
    <dgm:pt modelId="{CE0BF631-A7E2-445A-A7CA-34D968AC0F6A}" type="sibTrans" cxnId="{E48DE6B7-A603-4041-AE8A-A1EB8A94952E}">
      <dgm:prSet/>
      <dgm:spPr/>
      <dgm:t>
        <a:bodyPr/>
        <a:lstStyle/>
        <a:p>
          <a:endParaRPr lang="zh-TW" altLang="en-US"/>
        </a:p>
      </dgm:t>
    </dgm:pt>
    <dgm:pt modelId="{5CACFC87-80F3-4902-8E4C-0EEEF009E4EF}" type="pres">
      <dgm:prSet presAssocID="{8D50AF44-1A6D-451B-B7F1-68B4366C7BC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A1EA6C-A09B-47AD-8C88-E660EE077325}" type="pres">
      <dgm:prSet presAssocID="{CA3AB4B3-585D-49D2-9FFB-560B5D3BCB88}" presName="root1" presStyleCnt="0"/>
      <dgm:spPr/>
      <dgm:t>
        <a:bodyPr/>
        <a:lstStyle/>
        <a:p>
          <a:endParaRPr lang="zh-TW" altLang="en-US"/>
        </a:p>
      </dgm:t>
    </dgm:pt>
    <dgm:pt modelId="{B9410B1A-65B7-4396-90DD-DD564404D430}" type="pres">
      <dgm:prSet presAssocID="{CA3AB4B3-585D-49D2-9FFB-560B5D3BCB8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1F68266-88AF-469D-B025-56B2DBFA2F89}" type="pres">
      <dgm:prSet presAssocID="{CA3AB4B3-585D-49D2-9FFB-560B5D3BCB88}" presName="level2hierChild" presStyleCnt="0"/>
      <dgm:spPr/>
      <dgm:t>
        <a:bodyPr/>
        <a:lstStyle/>
        <a:p>
          <a:endParaRPr lang="zh-TW" altLang="en-US"/>
        </a:p>
      </dgm:t>
    </dgm:pt>
    <dgm:pt modelId="{B8F88B79-EF15-4A69-941B-BFCC1B42C7FD}" type="pres">
      <dgm:prSet presAssocID="{9B56CEBF-D21F-42BE-9829-DB4F9A10DFA5}" presName="conn2-1" presStyleLbl="parChTrans1D2" presStyleIdx="0" presStyleCnt="2"/>
      <dgm:spPr/>
      <dgm:t>
        <a:bodyPr/>
        <a:lstStyle/>
        <a:p>
          <a:endParaRPr lang="zh-TW" altLang="en-US"/>
        </a:p>
      </dgm:t>
    </dgm:pt>
    <dgm:pt modelId="{4F29FB03-AB88-4BF3-A408-A36FEDF78C2C}" type="pres">
      <dgm:prSet presAssocID="{9B56CEBF-D21F-42BE-9829-DB4F9A10DFA5}" presName="connTx" presStyleLbl="parChTrans1D2" presStyleIdx="0" presStyleCnt="2"/>
      <dgm:spPr/>
      <dgm:t>
        <a:bodyPr/>
        <a:lstStyle/>
        <a:p>
          <a:endParaRPr lang="zh-TW" altLang="en-US"/>
        </a:p>
      </dgm:t>
    </dgm:pt>
    <dgm:pt modelId="{4B8A48B1-CCC0-4634-985B-3ADB8B51A036}" type="pres">
      <dgm:prSet presAssocID="{4C29BFF8-0D8B-4793-BBE5-6FD21907B086}" presName="root2" presStyleCnt="0"/>
      <dgm:spPr/>
      <dgm:t>
        <a:bodyPr/>
        <a:lstStyle/>
        <a:p>
          <a:endParaRPr lang="zh-TW" altLang="en-US"/>
        </a:p>
      </dgm:t>
    </dgm:pt>
    <dgm:pt modelId="{D0620CF2-3FB8-4B38-9CCB-1E3D1C3F247F}" type="pres">
      <dgm:prSet presAssocID="{4C29BFF8-0D8B-4793-BBE5-6FD21907B08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34FF96B-AEB6-432D-92D4-0AE50CFE46DF}" type="pres">
      <dgm:prSet presAssocID="{4C29BFF8-0D8B-4793-BBE5-6FD21907B086}" presName="level3hierChild" presStyleCnt="0"/>
      <dgm:spPr/>
      <dgm:t>
        <a:bodyPr/>
        <a:lstStyle/>
        <a:p>
          <a:endParaRPr lang="zh-TW" altLang="en-US"/>
        </a:p>
      </dgm:t>
    </dgm:pt>
    <dgm:pt modelId="{BCDC5FD6-2C8C-4754-9A09-22AB9F071D5E}" type="pres">
      <dgm:prSet presAssocID="{6ECD764C-AC79-43E8-9E43-0A972D116434}" presName="conn2-1" presStyleLbl="parChTrans1D3" presStyleIdx="0" presStyleCnt="6"/>
      <dgm:spPr/>
      <dgm:t>
        <a:bodyPr/>
        <a:lstStyle/>
        <a:p>
          <a:endParaRPr lang="zh-TW" altLang="en-US"/>
        </a:p>
      </dgm:t>
    </dgm:pt>
    <dgm:pt modelId="{6C9F7483-E4F3-467A-8B58-5337F13BB827}" type="pres">
      <dgm:prSet presAssocID="{6ECD764C-AC79-43E8-9E43-0A972D116434}" presName="connTx" presStyleLbl="parChTrans1D3" presStyleIdx="0" presStyleCnt="6"/>
      <dgm:spPr/>
      <dgm:t>
        <a:bodyPr/>
        <a:lstStyle/>
        <a:p>
          <a:endParaRPr lang="zh-TW" altLang="en-US"/>
        </a:p>
      </dgm:t>
    </dgm:pt>
    <dgm:pt modelId="{0F8A1709-B7EA-4151-8F36-A7FD2E73577C}" type="pres">
      <dgm:prSet presAssocID="{52B88532-979D-409D-90B0-3E077DE813F5}" presName="root2" presStyleCnt="0"/>
      <dgm:spPr/>
      <dgm:t>
        <a:bodyPr/>
        <a:lstStyle/>
        <a:p>
          <a:endParaRPr lang="zh-TW" altLang="en-US"/>
        </a:p>
      </dgm:t>
    </dgm:pt>
    <dgm:pt modelId="{12F79E37-0418-43AF-9B68-CD96D4B9A2DF}" type="pres">
      <dgm:prSet presAssocID="{52B88532-979D-409D-90B0-3E077DE813F5}" presName="LevelTwoTextNode" presStyleLbl="node3" presStyleIdx="0" presStyleCnt="6" custScaleY="11212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94D4AA7-D3E1-437B-A146-0B0CCA12C19A}" type="pres">
      <dgm:prSet presAssocID="{52B88532-979D-409D-90B0-3E077DE813F5}" presName="level3hierChild" presStyleCnt="0"/>
      <dgm:spPr/>
      <dgm:t>
        <a:bodyPr/>
        <a:lstStyle/>
        <a:p>
          <a:endParaRPr lang="zh-TW" altLang="en-US"/>
        </a:p>
      </dgm:t>
    </dgm:pt>
    <dgm:pt modelId="{FD11D239-DFC7-462B-A79F-D908E7D1626E}" type="pres">
      <dgm:prSet presAssocID="{8EF51E5F-ACEF-4A98-83A1-E254FE1DD01A}" presName="conn2-1" presStyleLbl="parChTrans1D3" presStyleIdx="1" presStyleCnt="6"/>
      <dgm:spPr/>
      <dgm:t>
        <a:bodyPr/>
        <a:lstStyle/>
        <a:p>
          <a:endParaRPr lang="zh-TW" altLang="en-US"/>
        </a:p>
      </dgm:t>
    </dgm:pt>
    <dgm:pt modelId="{CF70F2DE-AED2-413B-AA9D-D4404D4207AE}" type="pres">
      <dgm:prSet presAssocID="{8EF51E5F-ACEF-4A98-83A1-E254FE1DD01A}" presName="connTx" presStyleLbl="parChTrans1D3" presStyleIdx="1" presStyleCnt="6"/>
      <dgm:spPr/>
      <dgm:t>
        <a:bodyPr/>
        <a:lstStyle/>
        <a:p>
          <a:endParaRPr lang="zh-TW" altLang="en-US"/>
        </a:p>
      </dgm:t>
    </dgm:pt>
    <dgm:pt modelId="{D8EFF1A1-C870-480D-B517-54FC2912B5F7}" type="pres">
      <dgm:prSet presAssocID="{FE6B5483-F202-4B03-B063-8E99D9A93229}" presName="root2" presStyleCnt="0"/>
      <dgm:spPr/>
      <dgm:t>
        <a:bodyPr/>
        <a:lstStyle/>
        <a:p>
          <a:endParaRPr lang="zh-TW" altLang="en-US"/>
        </a:p>
      </dgm:t>
    </dgm:pt>
    <dgm:pt modelId="{D17C995F-885D-4367-9AA0-3AE101C23D8A}" type="pres">
      <dgm:prSet presAssocID="{FE6B5483-F202-4B03-B063-8E99D9A93229}" presName="LevelTwoTextNode" presStyleLbl="node3" presStyleIdx="1" presStyleCnt="6" custScaleY="5245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F6F507A-BBBF-48C9-BFF9-E749FD667C5C}" type="pres">
      <dgm:prSet presAssocID="{FE6B5483-F202-4B03-B063-8E99D9A93229}" presName="level3hierChild" presStyleCnt="0"/>
      <dgm:spPr/>
      <dgm:t>
        <a:bodyPr/>
        <a:lstStyle/>
        <a:p>
          <a:endParaRPr lang="zh-TW" altLang="en-US"/>
        </a:p>
      </dgm:t>
    </dgm:pt>
    <dgm:pt modelId="{9BFDC6F2-DE8A-4A21-9576-9EB69912BD52}" type="pres">
      <dgm:prSet presAssocID="{A2AFE1B1-425E-4CA2-B0FC-956FD38115EF}" presName="conn2-1" presStyleLbl="parChTrans1D3" presStyleIdx="2" presStyleCnt="6"/>
      <dgm:spPr/>
      <dgm:t>
        <a:bodyPr/>
        <a:lstStyle/>
        <a:p>
          <a:endParaRPr lang="zh-TW" altLang="en-US"/>
        </a:p>
      </dgm:t>
    </dgm:pt>
    <dgm:pt modelId="{9497EBAB-3D80-4FF1-8D11-206DE4B9FA99}" type="pres">
      <dgm:prSet presAssocID="{A2AFE1B1-425E-4CA2-B0FC-956FD38115EF}" presName="connTx" presStyleLbl="parChTrans1D3" presStyleIdx="2" presStyleCnt="6"/>
      <dgm:spPr/>
      <dgm:t>
        <a:bodyPr/>
        <a:lstStyle/>
        <a:p>
          <a:endParaRPr lang="zh-TW" altLang="en-US"/>
        </a:p>
      </dgm:t>
    </dgm:pt>
    <dgm:pt modelId="{B23F6E5F-9305-46A2-92D3-289B81285BAB}" type="pres">
      <dgm:prSet presAssocID="{89EFDA59-A210-4689-91B4-FEF225C75F4B}" presName="root2" presStyleCnt="0"/>
      <dgm:spPr/>
    </dgm:pt>
    <dgm:pt modelId="{456E0587-B65D-483A-AFE2-A05A91ECF323}" type="pres">
      <dgm:prSet presAssocID="{89EFDA59-A210-4689-91B4-FEF225C75F4B}" presName="LevelTwoTextNode" presStyleLbl="node3" presStyleIdx="2" presStyleCnt="6" custScaleY="68923" custLinFactNeighborX="-1038" custLinFactNeighborY="41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F70D6EE-D445-4F19-8E2D-F38C77C967F4}" type="pres">
      <dgm:prSet presAssocID="{89EFDA59-A210-4689-91B4-FEF225C75F4B}" presName="level3hierChild" presStyleCnt="0"/>
      <dgm:spPr/>
    </dgm:pt>
    <dgm:pt modelId="{5590708A-77EF-46F7-B10E-A7B239EB06E6}" type="pres">
      <dgm:prSet presAssocID="{3F316B77-2EA2-4486-9BD9-872F5375CD24}" presName="conn2-1" presStyleLbl="parChTrans1D2" presStyleIdx="1" presStyleCnt="2"/>
      <dgm:spPr/>
      <dgm:t>
        <a:bodyPr/>
        <a:lstStyle/>
        <a:p>
          <a:endParaRPr lang="zh-TW" altLang="en-US"/>
        </a:p>
      </dgm:t>
    </dgm:pt>
    <dgm:pt modelId="{344D2875-C228-4CD1-8E00-3810E58A37EF}" type="pres">
      <dgm:prSet presAssocID="{3F316B77-2EA2-4486-9BD9-872F5375CD24}" presName="connTx" presStyleLbl="parChTrans1D2" presStyleIdx="1" presStyleCnt="2"/>
      <dgm:spPr/>
      <dgm:t>
        <a:bodyPr/>
        <a:lstStyle/>
        <a:p>
          <a:endParaRPr lang="zh-TW" altLang="en-US"/>
        </a:p>
      </dgm:t>
    </dgm:pt>
    <dgm:pt modelId="{670EC5C0-EE12-4C1B-89FD-5746CBB1C4CC}" type="pres">
      <dgm:prSet presAssocID="{B6474767-EF86-4F09-BA62-84DD3175A79F}" presName="root2" presStyleCnt="0"/>
      <dgm:spPr/>
      <dgm:t>
        <a:bodyPr/>
        <a:lstStyle/>
        <a:p>
          <a:endParaRPr lang="zh-TW" altLang="en-US"/>
        </a:p>
      </dgm:t>
    </dgm:pt>
    <dgm:pt modelId="{7FF7217B-A1D2-42E1-8741-67580359A593}" type="pres">
      <dgm:prSet presAssocID="{B6474767-EF86-4F09-BA62-84DD3175A79F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2D50BF7-3F50-4324-9EFB-40FEA38E7A5E}" type="pres">
      <dgm:prSet presAssocID="{B6474767-EF86-4F09-BA62-84DD3175A79F}" presName="level3hierChild" presStyleCnt="0"/>
      <dgm:spPr/>
      <dgm:t>
        <a:bodyPr/>
        <a:lstStyle/>
        <a:p>
          <a:endParaRPr lang="zh-TW" altLang="en-US"/>
        </a:p>
      </dgm:t>
    </dgm:pt>
    <dgm:pt modelId="{60F5BB12-ED7C-47FE-8836-DE33B8F2FA7E}" type="pres">
      <dgm:prSet presAssocID="{215D65A0-C255-48EB-9A6C-7A8BD4AAD2BB}" presName="conn2-1" presStyleLbl="parChTrans1D3" presStyleIdx="3" presStyleCnt="6"/>
      <dgm:spPr/>
      <dgm:t>
        <a:bodyPr/>
        <a:lstStyle/>
        <a:p>
          <a:endParaRPr lang="zh-TW" altLang="en-US"/>
        </a:p>
      </dgm:t>
    </dgm:pt>
    <dgm:pt modelId="{2BADBE55-7147-4D9F-8F30-96EA79C18270}" type="pres">
      <dgm:prSet presAssocID="{215D65A0-C255-48EB-9A6C-7A8BD4AAD2BB}" presName="connTx" presStyleLbl="parChTrans1D3" presStyleIdx="3" presStyleCnt="6"/>
      <dgm:spPr/>
      <dgm:t>
        <a:bodyPr/>
        <a:lstStyle/>
        <a:p>
          <a:endParaRPr lang="zh-TW" altLang="en-US"/>
        </a:p>
      </dgm:t>
    </dgm:pt>
    <dgm:pt modelId="{A77EA91C-EF16-469D-983E-B36728E6FEE3}" type="pres">
      <dgm:prSet presAssocID="{8915E305-8F75-4893-B916-E2FABEB0EAE3}" presName="root2" presStyleCnt="0"/>
      <dgm:spPr/>
      <dgm:t>
        <a:bodyPr/>
        <a:lstStyle/>
        <a:p>
          <a:endParaRPr lang="zh-TW" altLang="en-US"/>
        </a:p>
      </dgm:t>
    </dgm:pt>
    <dgm:pt modelId="{57B60721-570A-49E2-BD78-5917A3E356E3}" type="pres">
      <dgm:prSet presAssocID="{8915E305-8F75-4893-B916-E2FABEB0EAE3}" presName="LevelTwoTextNode" presStyleLbl="node3" presStyleIdx="3" presStyleCnt="6" custScaleY="123453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EA21281-4A8C-4550-A68E-AAAA6912D316}" type="pres">
      <dgm:prSet presAssocID="{8915E305-8F75-4893-B916-E2FABEB0EAE3}" presName="level3hierChild" presStyleCnt="0"/>
      <dgm:spPr/>
      <dgm:t>
        <a:bodyPr/>
        <a:lstStyle/>
        <a:p>
          <a:endParaRPr lang="zh-TW" altLang="en-US"/>
        </a:p>
      </dgm:t>
    </dgm:pt>
    <dgm:pt modelId="{566E7D16-0C21-425B-AD3F-FD7B6C6766CF}" type="pres">
      <dgm:prSet presAssocID="{3074406C-A567-4A5B-B227-F8D29E48BCC0}" presName="conn2-1" presStyleLbl="parChTrans1D3" presStyleIdx="4" presStyleCnt="6"/>
      <dgm:spPr/>
      <dgm:t>
        <a:bodyPr/>
        <a:lstStyle/>
        <a:p>
          <a:endParaRPr lang="zh-TW" altLang="en-US"/>
        </a:p>
      </dgm:t>
    </dgm:pt>
    <dgm:pt modelId="{281A3294-DC14-4430-8DAE-ED33A202D47A}" type="pres">
      <dgm:prSet presAssocID="{3074406C-A567-4A5B-B227-F8D29E48BCC0}" presName="connTx" presStyleLbl="parChTrans1D3" presStyleIdx="4" presStyleCnt="6"/>
      <dgm:spPr/>
      <dgm:t>
        <a:bodyPr/>
        <a:lstStyle/>
        <a:p>
          <a:endParaRPr lang="zh-TW" altLang="en-US"/>
        </a:p>
      </dgm:t>
    </dgm:pt>
    <dgm:pt modelId="{6A997BD4-33BF-43E9-9EDB-07634C321DD4}" type="pres">
      <dgm:prSet presAssocID="{FFE0F843-C14C-4491-AE21-CC60D8DBB8E9}" presName="root2" presStyleCnt="0"/>
      <dgm:spPr/>
      <dgm:t>
        <a:bodyPr/>
        <a:lstStyle/>
        <a:p>
          <a:endParaRPr lang="zh-TW" altLang="en-US"/>
        </a:p>
      </dgm:t>
    </dgm:pt>
    <dgm:pt modelId="{73CB0D5F-7302-4DCD-9252-B45E7A98CC71}" type="pres">
      <dgm:prSet presAssocID="{FFE0F843-C14C-4491-AE21-CC60D8DBB8E9}" presName="LevelTwoTextNode" presStyleLbl="node3" presStyleIdx="4" presStyleCnt="6" custScaleY="4922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8D728C5-8CD9-44FF-94A0-45C0CA164B51}" type="pres">
      <dgm:prSet presAssocID="{FFE0F843-C14C-4491-AE21-CC60D8DBB8E9}" presName="level3hierChild" presStyleCnt="0"/>
      <dgm:spPr/>
      <dgm:t>
        <a:bodyPr/>
        <a:lstStyle/>
        <a:p>
          <a:endParaRPr lang="zh-TW" altLang="en-US"/>
        </a:p>
      </dgm:t>
    </dgm:pt>
    <dgm:pt modelId="{5627EBB8-1F61-4F0F-91E3-F9A5B0992BB9}" type="pres">
      <dgm:prSet presAssocID="{56C9A80F-AC4E-4028-81AB-8606D4BE5087}" presName="conn2-1" presStyleLbl="parChTrans1D3" presStyleIdx="5" presStyleCnt="6"/>
      <dgm:spPr/>
      <dgm:t>
        <a:bodyPr/>
        <a:lstStyle/>
        <a:p>
          <a:endParaRPr lang="zh-TW" altLang="en-US"/>
        </a:p>
      </dgm:t>
    </dgm:pt>
    <dgm:pt modelId="{F007F301-C3F3-41BF-AC55-5D474B48A845}" type="pres">
      <dgm:prSet presAssocID="{56C9A80F-AC4E-4028-81AB-8606D4BE5087}" presName="connTx" presStyleLbl="parChTrans1D3" presStyleIdx="5" presStyleCnt="6"/>
      <dgm:spPr/>
      <dgm:t>
        <a:bodyPr/>
        <a:lstStyle/>
        <a:p>
          <a:endParaRPr lang="zh-TW" altLang="en-US"/>
        </a:p>
      </dgm:t>
    </dgm:pt>
    <dgm:pt modelId="{5F970B31-0FC0-4822-AF45-9A1E5BEB825D}" type="pres">
      <dgm:prSet presAssocID="{F7A05B03-C580-4BC1-9F7F-4B7745F0FDD1}" presName="root2" presStyleCnt="0"/>
      <dgm:spPr/>
      <dgm:t>
        <a:bodyPr/>
        <a:lstStyle/>
        <a:p>
          <a:endParaRPr lang="zh-TW" altLang="en-US"/>
        </a:p>
      </dgm:t>
    </dgm:pt>
    <dgm:pt modelId="{F5CC8701-9230-4FE1-B38F-494EF3BD1AC1}" type="pres">
      <dgm:prSet presAssocID="{F7A05B03-C580-4BC1-9F7F-4B7745F0FDD1}" presName="LevelTwoTextNode" presStyleLbl="node3" presStyleIdx="5" presStyleCnt="6" custScaleY="3997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E68D2C7-D2A5-43F6-B629-F08182218EBF}" type="pres">
      <dgm:prSet presAssocID="{F7A05B03-C580-4BC1-9F7F-4B7745F0FDD1}" presName="level3hierChild" presStyleCnt="0"/>
      <dgm:spPr/>
      <dgm:t>
        <a:bodyPr/>
        <a:lstStyle/>
        <a:p>
          <a:endParaRPr lang="zh-TW" altLang="en-US"/>
        </a:p>
      </dgm:t>
    </dgm:pt>
  </dgm:ptLst>
  <dgm:cxnLst>
    <dgm:cxn modelId="{60F32CE7-1ED3-46B9-B11C-2FBFEBBDAB9F}" type="presOf" srcId="{9B56CEBF-D21F-42BE-9829-DB4F9A10DFA5}" destId="{B8F88B79-EF15-4A69-941B-BFCC1B42C7FD}" srcOrd="0" destOrd="0" presId="urn:microsoft.com/office/officeart/2005/8/layout/hierarchy2"/>
    <dgm:cxn modelId="{F8CA37F4-0278-4C48-85F1-183C1DB5FFF3}" srcId="{B6474767-EF86-4F09-BA62-84DD3175A79F}" destId="{8915E305-8F75-4893-B916-E2FABEB0EAE3}" srcOrd="0" destOrd="0" parTransId="{215D65A0-C255-48EB-9A6C-7A8BD4AAD2BB}" sibTransId="{F518E5DA-DD97-47F6-8DE6-87FCD7251063}"/>
    <dgm:cxn modelId="{3DA1CCAE-8FB7-4402-B913-E0F5347484DB}" type="presOf" srcId="{3F316B77-2EA2-4486-9BD9-872F5375CD24}" destId="{344D2875-C228-4CD1-8E00-3810E58A37EF}" srcOrd="1" destOrd="0" presId="urn:microsoft.com/office/officeart/2005/8/layout/hierarchy2"/>
    <dgm:cxn modelId="{2B9DB3C1-100B-44CB-9DF4-A962263863B4}" type="presOf" srcId="{89EFDA59-A210-4689-91B4-FEF225C75F4B}" destId="{456E0587-B65D-483A-AFE2-A05A91ECF323}" srcOrd="0" destOrd="0" presId="urn:microsoft.com/office/officeart/2005/8/layout/hierarchy2"/>
    <dgm:cxn modelId="{B2AA1ADC-5C56-45F2-A36C-4CC15924E94C}" type="presOf" srcId="{B6474767-EF86-4F09-BA62-84DD3175A79F}" destId="{7FF7217B-A1D2-42E1-8741-67580359A593}" srcOrd="0" destOrd="0" presId="urn:microsoft.com/office/officeart/2005/8/layout/hierarchy2"/>
    <dgm:cxn modelId="{FD7EEA6B-C71A-4E3F-ADEE-1971556822FA}" type="presOf" srcId="{F7A05B03-C580-4BC1-9F7F-4B7745F0FDD1}" destId="{F5CC8701-9230-4FE1-B38F-494EF3BD1AC1}" srcOrd="0" destOrd="0" presId="urn:microsoft.com/office/officeart/2005/8/layout/hierarchy2"/>
    <dgm:cxn modelId="{AA522EF9-5F8B-43ED-B9D7-E41BB766E7EE}" type="presOf" srcId="{8EF51E5F-ACEF-4A98-83A1-E254FE1DD01A}" destId="{FD11D239-DFC7-462B-A79F-D908E7D1626E}" srcOrd="0" destOrd="0" presId="urn:microsoft.com/office/officeart/2005/8/layout/hierarchy2"/>
    <dgm:cxn modelId="{807ECFDF-B4F5-4447-973A-6518FDA9F0C8}" type="presOf" srcId="{8915E305-8F75-4893-B916-E2FABEB0EAE3}" destId="{57B60721-570A-49E2-BD78-5917A3E356E3}" srcOrd="0" destOrd="0" presId="urn:microsoft.com/office/officeart/2005/8/layout/hierarchy2"/>
    <dgm:cxn modelId="{085A1BAB-E44F-440F-9571-110461913804}" type="presOf" srcId="{3074406C-A567-4A5B-B227-F8D29E48BCC0}" destId="{281A3294-DC14-4430-8DAE-ED33A202D47A}" srcOrd="1" destOrd="0" presId="urn:microsoft.com/office/officeart/2005/8/layout/hierarchy2"/>
    <dgm:cxn modelId="{E48DE6B7-A603-4041-AE8A-A1EB8A94952E}" srcId="{4C29BFF8-0D8B-4793-BBE5-6FD21907B086}" destId="{89EFDA59-A210-4689-91B4-FEF225C75F4B}" srcOrd="2" destOrd="0" parTransId="{A2AFE1B1-425E-4CA2-B0FC-956FD38115EF}" sibTransId="{CE0BF631-A7E2-445A-A7CA-34D968AC0F6A}"/>
    <dgm:cxn modelId="{89FEB097-D431-45A0-9D6A-8710391C242C}" srcId="{8D50AF44-1A6D-451B-B7F1-68B4366C7BC7}" destId="{CA3AB4B3-585D-49D2-9FFB-560B5D3BCB88}" srcOrd="0" destOrd="0" parTransId="{DAE53077-836D-43D7-A480-5512B3B2A413}" sibTransId="{117AABD8-A3B9-4258-9D2B-3399F133C533}"/>
    <dgm:cxn modelId="{124DF738-7A12-4960-B595-F4EFC924B90C}" type="presOf" srcId="{3074406C-A567-4A5B-B227-F8D29E48BCC0}" destId="{566E7D16-0C21-425B-AD3F-FD7B6C6766CF}" srcOrd="0" destOrd="0" presId="urn:microsoft.com/office/officeart/2005/8/layout/hierarchy2"/>
    <dgm:cxn modelId="{CC22C4D7-1D80-4D90-B71A-9BCC74713749}" srcId="{CA3AB4B3-585D-49D2-9FFB-560B5D3BCB88}" destId="{B6474767-EF86-4F09-BA62-84DD3175A79F}" srcOrd="1" destOrd="0" parTransId="{3F316B77-2EA2-4486-9BD9-872F5375CD24}" sibTransId="{A866C486-9B1E-402A-B99F-CC5F009F4357}"/>
    <dgm:cxn modelId="{E7A80193-564D-451F-89C9-3579148026D8}" type="presOf" srcId="{A2AFE1B1-425E-4CA2-B0FC-956FD38115EF}" destId="{9BFDC6F2-DE8A-4A21-9576-9EB69912BD52}" srcOrd="0" destOrd="0" presId="urn:microsoft.com/office/officeart/2005/8/layout/hierarchy2"/>
    <dgm:cxn modelId="{D7326284-536D-4CD5-96AC-1460BB8C7442}" type="presOf" srcId="{6ECD764C-AC79-43E8-9E43-0A972D116434}" destId="{BCDC5FD6-2C8C-4754-9A09-22AB9F071D5E}" srcOrd="0" destOrd="0" presId="urn:microsoft.com/office/officeart/2005/8/layout/hierarchy2"/>
    <dgm:cxn modelId="{02D96827-D702-46E9-80B0-E1A7647B1260}" srcId="{CA3AB4B3-585D-49D2-9FFB-560B5D3BCB88}" destId="{4C29BFF8-0D8B-4793-BBE5-6FD21907B086}" srcOrd="0" destOrd="0" parTransId="{9B56CEBF-D21F-42BE-9829-DB4F9A10DFA5}" sibTransId="{E1E3BA74-F1DE-4B56-9B26-0CA5BAB45FEF}"/>
    <dgm:cxn modelId="{643543F8-B75F-4367-BA1A-945D1EDCF945}" type="presOf" srcId="{A2AFE1B1-425E-4CA2-B0FC-956FD38115EF}" destId="{9497EBAB-3D80-4FF1-8D11-206DE4B9FA99}" srcOrd="1" destOrd="0" presId="urn:microsoft.com/office/officeart/2005/8/layout/hierarchy2"/>
    <dgm:cxn modelId="{2119ABB3-8CB2-4AFD-B6DA-5AED6D19AFD9}" type="presOf" srcId="{9B56CEBF-D21F-42BE-9829-DB4F9A10DFA5}" destId="{4F29FB03-AB88-4BF3-A408-A36FEDF78C2C}" srcOrd="1" destOrd="0" presId="urn:microsoft.com/office/officeart/2005/8/layout/hierarchy2"/>
    <dgm:cxn modelId="{D0D0A5E5-8514-4123-800A-9396C370FD44}" type="presOf" srcId="{56C9A80F-AC4E-4028-81AB-8606D4BE5087}" destId="{5627EBB8-1F61-4F0F-91E3-F9A5B0992BB9}" srcOrd="0" destOrd="0" presId="urn:microsoft.com/office/officeart/2005/8/layout/hierarchy2"/>
    <dgm:cxn modelId="{B814B8DA-39C9-4E0F-BB04-40C6280A5AB9}" type="presOf" srcId="{8D50AF44-1A6D-451B-B7F1-68B4366C7BC7}" destId="{5CACFC87-80F3-4902-8E4C-0EEEF009E4EF}" srcOrd="0" destOrd="0" presId="urn:microsoft.com/office/officeart/2005/8/layout/hierarchy2"/>
    <dgm:cxn modelId="{914DF383-D284-4B9A-AA4D-E3B697C3CCD5}" type="presOf" srcId="{3F316B77-2EA2-4486-9BD9-872F5375CD24}" destId="{5590708A-77EF-46F7-B10E-A7B239EB06E6}" srcOrd="0" destOrd="0" presId="urn:microsoft.com/office/officeart/2005/8/layout/hierarchy2"/>
    <dgm:cxn modelId="{D2DFBC7A-0450-4B7E-ABE9-7D6D44EBB51A}" type="presOf" srcId="{8EF51E5F-ACEF-4A98-83A1-E254FE1DD01A}" destId="{CF70F2DE-AED2-413B-AA9D-D4404D4207AE}" srcOrd="1" destOrd="0" presId="urn:microsoft.com/office/officeart/2005/8/layout/hierarchy2"/>
    <dgm:cxn modelId="{272E4802-7E05-4BE1-A7ED-DF597B4C01B5}" type="presOf" srcId="{215D65A0-C255-48EB-9A6C-7A8BD4AAD2BB}" destId="{60F5BB12-ED7C-47FE-8836-DE33B8F2FA7E}" srcOrd="0" destOrd="0" presId="urn:microsoft.com/office/officeart/2005/8/layout/hierarchy2"/>
    <dgm:cxn modelId="{50AD37E3-C051-4608-B68C-2AD86B06775D}" type="presOf" srcId="{FFE0F843-C14C-4491-AE21-CC60D8DBB8E9}" destId="{73CB0D5F-7302-4DCD-9252-B45E7A98CC71}" srcOrd="0" destOrd="0" presId="urn:microsoft.com/office/officeart/2005/8/layout/hierarchy2"/>
    <dgm:cxn modelId="{B6410374-122B-4D09-9C3F-922CBAC7F219}" type="presOf" srcId="{215D65A0-C255-48EB-9A6C-7A8BD4AAD2BB}" destId="{2BADBE55-7147-4D9F-8F30-96EA79C18270}" srcOrd="1" destOrd="0" presId="urn:microsoft.com/office/officeart/2005/8/layout/hierarchy2"/>
    <dgm:cxn modelId="{007F95A0-B499-4447-9CCE-4C1EEEAAA5A2}" srcId="{B6474767-EF86-4F09-BA62-84DD3175A79F}" destId="{F7A05B03-C580-4BC1-9F7F-4B7745F0FDD1}" srcOrd="2" destOrd="0" parTransId="{56C9A80F-AC4E-4028-81AB-8606D4BE5087}" sibTransId="{C13D64A4-5ECE-4AA7-9F81-41A5ED2EFA08}"/>
    <dgm:cxn modelId="{6B832538-F970-478B-A125-AC0FB41D31C4}" srcId="{B6474767-EF86-4F09-BA62-84DD3175A79F}" destId="{FFE0F843-C14C-4491-AE21-CC60D8DBB8E9}" srcOrd="1" destOrd="0" parTransId="{3074406C-A567-4A5B-B227-F8D29E48BCC0}" sibTransId="{BAEE6F7A-7DEB-4BC7-B31D-58425390B088}"/>
    <dgm:cxn modelId="{E1A5D52F-6675-444E-ADEB-55974E3E5717}" type="presOf" srcId="{56C9A80F-AC4E-4028-81AB-8606D4BE5087}" destId="{F007F301-C3F3-41BF-AC55-5D474B48A845}" srcOrd="1" destOrd="0" presId="urn:microsoft.com/office/officeart/2005/8/layout/hierarchy2"/>
    <dgm:cxn modelId="{F21ADF0A-311A-48F2-A934-8BAACEF0B900}" type="presOf" srcId="{FE6B5483-F202-4B03-B063-8E99D9A93229}" destId="{D17C995F-885D-4367-9AA0-3AE101C23D8A}" srcOrd="0" destOrd="0" presId="urn:microsoft.com/office/officeart/2005/8/layout/hierarchy2"/>
    <dgm:cxn modelId="{DC824A10-C68D-4AB3-B776-7A86E19F635D}" type="presOf" srcId="{52B88532-979D-409D-90B0-3E077DE813F5}" destId="{12F79E37-0418-43AF-9B68-CD96D4B9A2DF}" srcOrd="0" destOrd="0" presId="urn:microsoft.com/office/officeart/2005/8/layout/hierarchy2"/>
    <dgm:cxn modelId="{3DE34167-97D1-42BE-83EE-5E9D018B78D6}" type="presOf" srcId="{CA3AB4B3-585D-49D2-9FFB-560B5D3BCB88}" destId="{B9410B1A-65B7-4396-90DD-DD564404D430}" srcOrd="0" destOrd="0" presId="urn:microsoft.com/office/officeart/2005/8/layout/hierarchy2"/>
    <dgm:cxn modelId="{1536288B-872A-4B15-9D73-742997CB92F0}" srcId="{4C29BFF8-0D8B-4793-BBE5-6FD21907B086}" destId="{52B88532-979D-409D-90B0-3E077DE813F5}" srcOrd="0" destOrd="0" parTransId="{6ECD764C-AC79-43E8-9E43-0A972D116434}" sibTransId="{4498C854-AA3E-481B-8309-4EEDA1CA858A}"/>
    <dgm:cxn modelId="{9DC63378-912A-4974-8092-1BB2CEF12EEA}" type="presOf" srcId="{4C29BFF8-0D8B-4793-BBE5-6FD21907B086}" destId="{D0620CF2-3FB8-4B38-9CCB-1E3D1C3F247F}" srcOrd="0" destOrd="0" presId="urn:microsoft.com/office/officeart/2005/8/layout/hierarchy2"/>
    <dgm:cxn modelId="{6EC4EEDA-A1E2-47DB-8BCB-1F1AAA5AFF44}" type="presOf" srcId="{6ECD764C-AC79-43E8-9E43-0A972D116434}" destId="{6C9F7483-E4F3-467A-8B58-5337F13BB827}" srcOrd="1" destOrd="0" presId="urn:microsoft.com/office/officeart/2005/8/layout/hierarchy2"/>
    <dgm:cxn modelId="{A65EF9F3-7124-4B9D-85BC-D190A61CED93}" srcId="{4C29BFF8-0D8B-4793-BBE5-6FD21907B086}" destId="{FE6B5483-F202-4B03-B063-8E99D9A93229}" srcOrd="1" destOrd="0" parTransId="{8EF51E5F-ACEF-4A98-83A1-E254FE1DD01A}" sibTransId="{39F1DDFB-9F2A-4A88-B1E4-343A7F46BC5E}"/>
    <dgm:cxn modelId="{334B5E54-0F18-49AD-8AA4-8D8BF058354B}" type="presParOf" srcId="{5CACFC87-80F3-4902-8E4C-0EEEF009E4EF}" destId="{2BA1EA6C-A09B-47AD-8C88-E660EE077325}" srcOrd="0" destOrd="0" presId="urn:microsoft.com/office/officeart/2005/8/layout/hierarchy2"/>
    <dgm:cxn modelId="{47E32F0A-4FFC-4985-8D82-C5C1BBE26136}" type="presParOf" srcId="{2BA1EA6C-A09B-47AD-8C88-E660EE077325}" destId="{B9410B1A-65B7-4396-90DD-DD564404D430}" srcOrd="0" destOrd="0" presId="urn:microsoft.com/office/officeart/2005/8/layout/hierarchy2"/>
    <dgm:cxn modelId="{385ED3A5-E3AA-427A-A07A-0CD51E13DAE0}" type="presParOf" srcId="{2BA1EA6C-A09B-47AD-8C88-E660EE077325}" destId="{51F68266-88AF-469D-B025-56B2DBFA2F89}" srcOrd="1" destOrd="0" presId="urn:microsoft.com/office/officeart/2005/8/layout/hierarchy2"/>
    <dgm:cxn modelId="{759E867F-D408-4843-9ECE-8B73C694536A}" type="presParOf" srcId="{51F68266-88AF-469D-B025-56B2DBFA2F89}" destId="{B8F88B79-EF15-4A69-941B-BFCC1B42C7FD}" srcOrd="0" destOrd="0" presId="urn:microsoft.com/office/officeart/2005/8/layout/hierarchy2"/>
    <dgm:cxn modelId="{4101E23B-4E54-4469-A23F-3CF6D0778D6D}" type="presParOf" srcId="{B8F88B79-EF15-4A69-941B-BFCC1B42C7FD}" destId="{4F29FB03-AB88-4BF3-A408-A36FEDF78C2C}" srcOrd="0" destOrd="0" presId="urn:microsoft.com/office/officeart/2005/8/layout/hierarchy2"/>
    <dgm:cxn modelId="{48033AA6-B141-4F86-B82C-7A7950D1B669}" type="presParOf" srcId="{51F68266-88AF-469D-B025-56B2DBFA2F89}" destId="{4B8A48B1-CCC0-4634-985B-3ADB8B51A036}" srcOrd="1" destOrd="0" presId="urn:microsoft.com/office/officeart/2005/8/layout/hierarchy2"/>
    <dgm:cxn modelId="{8783ABE4-EBEC-4C7B-8DCA-3F6E92137B5F}" type="presParOf" srcId="{4B8A48B1-CCC0-4634-985B-3ADB8B51A036}" destId="{D0620CF2-3FB8-4B38-9CCB-1E3D1C3F247F}" srcOrd="0" destOrd="0" presId="urn:microsoft.com/office/officeart/2005/8/layout/hierarchy2"/>
    <dgm:cxn modelId="{BC9E2B66-23CF-4E53-AF29-AAD20177FE16}" type="presParOf" srcId="{4B8A48B1-CCC0-4634-985B-3ADB8B51A036}" destId="{134FF96B-AEB6-432D-92D4-0AE50CFE46DF}" srcOrd="1" destOrd="0" presId="urn:microsoft.com/office/officeart/2005/8/layout/hierarchy2"/>
    <dgm:cxn modelId="{86A99214-55C8-4D47-8223-590DEEE11C05}" type="presParOf" srcId="{134FF96B-AEB6-432D-92D4-0AE50CFE46DF}" destId="{BCDC5FD6-2C8C-4754-9A09-22AB9F071D5E}" srcOrd="0" destOrd="0" presId="urn:microsoft.com/office/officeart/2005/8/layout/hierarchy2"/>
    <dgm:cxn modelId="{F9E5D0D6-B214-4894-8011-6E743175E0D6}" type="presParOf" srcId="{BCDC5FD6-2C8C-4754-9A09-22AB9F071D5E}" destId="{6C9F7483-E4F3-467A-8B58-5337F13BB827}" srcOrd="0" destOrd="0" presId="urn:microsoft.com/office/officeart/2005/8/layout/hierarchy2"/>
    <dgm:cxn modelId="{DB9EDC4B-D508-499D-ABB3-3FFC7925A269}" type="presParOf" srcId="{134FF96B-AEB6-432D-92D4-0AE50CFE46DF}" destId="{0F8A1709-B7EA-4151-8F36-A7FD2E73577C}" srcOrd="1" destOrd="0" presId="urn:microsoft.com/office/officeart/2005/8/layout/hierarchy2"/>
    <dgm:cxn modelId="{BE4019EA-902E-49FD-A457-57BCA1EB2718}" type="presParOf" srcId="{0F8A1709-B7EA-4151-8F36-A7FD2E73577C}" destId="{12F79E37-0418-43AF-9B68-CD96D4B9A2DF}" srcOrd="0" destOrd="0" presId="urn:microsoft.com/office/officeart/2005/8/layout/hierarchy2"/>
    <dgm:cxn modelId="{D08A8876-3BD8-4322-8C9A-78B6EC1268EF}" type="presParOf" srcId="{0F8A1709-B7EA-4151-8F36-A7FD2E73577C}" destId="{A94D4AA7-D3E1-437B-A146-0B0CCA12C19A}" srcOrd="1" destOrd="0" presId="urn:microsoft.com/office/officeart/2005/8/layout/hierarchy2"/>
    <dgm:cxn modelId="{FAC721F6-67AD-4D23-ADBC-E9BBEC5274C8}" type="presParOf" srcId="{134FF96B-AEB6-432D-92D4-0AE50CFE46DF}" destId="{FD11D239-DFC7-462B-A79F-D908E7D1626E}" srcOrd="2" destOrd="0" presId="urn:microsoft.com/office/officeart/2005/8/layout/hierarchy2"/>
    <dgm:cxn modelId="{CB69D407-E66C-4ED0-AB76-89327A872583}" type="presParOf" srcId="{FD11D239-DFC7-462B-A79F-D908E7D1626E}" destId="{CF70F2DE-AED2-413B-AA9D-D4404D4207AE}" srcOrd="0" destOrd="0" presId="urn:microsoft.com/office/officeart/2005/8/layout/hierarchy2"/>
    <dgm:cxn modelId="{BFD0AB6E-077D-4B4C-B720-C1C4B42079E7}" type="presParOf" srcId="{134FF96B-AEB6-432D-92D4-0AE50CFE46DF}" destId="{D8EFF1A1-C870-480D-B517-54FC2912B5F7}" srcOrd="3" destOrd="0" presId="urn:microsoft.com/office/officeart/2005/8/layout/hierarchy2"/>
    <dgm:cxn modelId="{FA5AE719-53D3-4A18-B5D1-80F5B6084046}" type="presParOf" srcId="{D8EFF1A1-C870-480D-B517-54FC2912B5F7}" destId="{D17C995F-885D-4367-9AA0-3AE101C23D8A}" srcOrd="0" destOrd="0" presId="urn:microsoft.com/office/officeart/2005/8/layout/hierarchy2"/>
    <dgm:cxn modelId="{8F38EF6F-4154-43DC-8463-E095986BD0CF}" type="presParOf" srcId="{D8EFF1A1-C870-480D-B517-54FC2912B5F7}" destId="{9F6F507A-BBBF-48C9-BFF9-E749FD667C5C}" srcOrd="1" destOrd="0" presId="urn:microsoft.com/office/officeart/2005/8/layout/hierarchy2"/>
    <dgm:cxn modelId="{59A5FAD5-C6E1-49E3-81F6-9F48F4742D50}" type="presParOf" srcId="{134FF96B-AEB6-432D-92D4-0AE50CFE46DF}" destId="{9BFDC6F2-DE8A-4A21-9576-9EB69912BD52}" srcOrd="4" destOrd="0" presId="urn:microsoft.com/office/officeart/2005/8/layout/hierarchy2"/>
    <dgm:cxn modelId="{B1390767-E83A-4E47-9AC0-B6DC4E630656}" type="presParOf" srcId="{9BFDC6F2-DE8A-4A21-9576-9EB69912BD52}" destId="{9497EBAB-3D80-4FF1-8D11-206DE4B9FA99}" srcOrd="0" destOrd="0" presId="urn:microsoft.com/office/officeart/2005/8/layout/hierarchy2"/>
    <dgm:cxn modelId="{75DB370C-F3FE-451D-9E42-DA816004A108}" type="presParOf" srcId="{134FF96B-AEB6-432D-92D4-0AE50CFE46DF}" destId="{B23F6E5F-9305-46A2-92D3-289B81285BAB}" srcOrd="5" destOrd="0" presId="urn:microsoft.com/office/officeart/2005/8/layout/hierarchy2"/>
    <dgm:cxn modelId="{ABB395C1-D329-4BC5-9770-F76C3C0CEB60}" type="presParOf" srcId="{B23F6E5F-9305-46A2-92D3-289B81285BAB}" destId="{456E0587-B65D-483A-AFE2-A05A91ECF323}" srcOrd="0" destOrd="0" presId="urn:microsoft.com/office/officeart/2005/8/layout/hierarchy2"/>
    <dgm:cxn modelId="{FD37D072-AE19-47B9-9638-F369D4482B4A}" type="presParOf" srcId="{B23F6E5F-9305-46A2-92D3-289B81285BAB}" destId="{CF70D6EE-D445-4F19-8E2D-F38C77C967F4}" srcOrd="1" destOrd="0" presId="urn:microsoft.com/office/officeart/2005/8/layout/hierarchy2"/>
    <dgm:cxn modelId="{76B6D3BC-782B-4CC4-8295-B54F0AD828C7}" type="presParOf" srcId="{51F68266-88AF-469D-B025-56B2DBFA2F89}" destId="{5590708A-77EF-46F7-B10E-A7B239EB06E6}" srcOrd="2" destOrd="0" presId="urn:microsoft.com/office/officeart/2005/8/layout/hierarchy2"/>
    <dgm:cxn modelId="{792E88E0-1B5E-4B0F-B7BB-ABAC6809FDD2}" type="presParOf" srcId="{5590708A-77EF-46F7-B10E-A7B239EB06E6}" destId="{344D2875-C228-4CD1-8E00-3810E58A37EF}" srcOrd="0" destOrd="0" presId="urn:microsoft.com/office/officeart/2005/8/layout/hierarchy2"/>
    <dgm:cxn modelId="{F3F2B400-6397-47C3-AC34-DC6CACAE77C1}" type="presParOf" srcId="{51F68266-88AF-469D-B025-56B2DBFA2F89}" destId="{670EC5C0-EE12-4C1B-89FD-5746CBB1C4CC}" srcOrd="3" destOrd="0" presId="urn:microsoft.com/office/officeart/2005/8/layout/hierarchy2"/>
    <dgm:cxn modelId="{5B7D38F1-1CF3-4AC5-86C6-6AB223983842}" type="presParOf" srcId="{670EC5C0-EE12-4C1B-89FD-5746CBB1C4CC}" destId="{7FF7217B-A1D2-42E1-8741-67580359A593}" srcOrd="0" destOrd="0" presId="urn:microsoft.com/office/officeart/2005/8/layout/hierarchy2"/>
    <dgm:cxn modelId="{1ABAF95D-C804-46DE-A3D6-C8AA00F0D673}" type="presParOf" srcId="{670EC5C0-EE12-4C1B-89FD-5746CBB1C4CC}" destId="{32D50BF7-3F50-4324-9EFB-40FEA38E7A5E}" srcOrd="1" destOrd="0" presId="urn:microsoft.com/office/officeart/2005/8/layout/hierarchy2"/>
    <dgm:cxn modelId="{1325E508-7DF5-4181-81DB-84CFF55D7B66}" type="presParOf" srcId="{32D50BF7-3F50-4324-9EFB-40FEA38E7A5E}" destId="{60F5BB12-ED7C-47FE-8836-DE33B8F2FA7E}" srcOrd="0" destOrd="0" presId="urn:microsoft.com/office/officeart/2005/8/layout/hierarchy2"/>
    <dgm:cxn modelId="{31326317-3810-4798-8519-7C617D11450E}" type="presParOf" srcId="{60F5BB12-ED7C-47FE-8836-DE33B8F2FA7E}" destId="{2BADBE55-7147-4D9F-8F30-96EA79C18270}" srcOrd="0" destOrd="0" presId="urn:microsoft.com/office/officeart/2005/8/layout/hierarchy2"/>
    <dgm:cxn modelId="{C8ACF752-CA92-4693-8990-47BBCC1C9FD9}" type="presParOf" srcId="{32D50BF7-3F50-4324-9EFB-40FEA38E7A5E}" destId="{A77EA91C-EF16-469D-983E-B36728E6FEE3}" srcOrd="1" destOrd="0" presId="urn:microsoft.com/office/officeart/2005/8/layout/hierarchy2"/>
    <dgm:cxn modelId="{21138E92-89EE-4ADF-A816-8EF31EEA37A9}" type="presParOf" srcId="{A77EA91C-EF16-469D-983E-B36728E6FEE3}" destId="{57B60721-570A-49E2-BD78-5917A3E356E3}" srcOrd="0" destOrd="0" presId="urn:microsoft.com/office/officeart/2005/8/layout/hierarchy2"/>
    <dgm:cxn modelId="{B17FDCFD-DCCA-4187-833F-93FF0DBBCA73}" type="presParOf" srcId="{A77EA91C-EF16-469D-983E-B36728E6FEE3}" destId="{3EA21281-4A8C-4550-A68E-AAAA6912D316}" srcOrd="1" destOrd="0" presId="urn:microsoft.com/office/officeart/2005/8/layout/hierarchy2"/>
    <dgm:cxn modelId="{0427E544-6EAA-46AD-A618-21837F36B7E4}" type="presParOf" srcId="{32D50BF7-3F50-4324-9EFB-40FEA38E7A5E}" destId="{566E7D16-0C21-425B-AD3F-FD7B6C6766CF}" srcOrd="2" destOrd="0" presId="urn:microsoft.com/office/officeart/2005/8/layout/hierarchy2"/>
    <dgm:cxn modelId="{8DAF4374-DA2E-407D-BB05-00D14B7206EB}" type="presParOf" srcId="{566E7D16-0C21-425B-AD3F-FD7B6C6766CF}" destId="{281A3294-DC14-4430-8DAE-ED33A202D47A}" srcOrd="0" destOrd="0" presId="urn:microsoft.com/office/officeart/2005/8/layout/hierarchy2"/>
    <dgm:cxn modelId="{12C862E4-CA5E-4EDA-B7DB-DF074F9ABC50}" type="presParOf" srcId="{32D50BF7-3F50-4324-9EFB-40FEA38E7A5E}" destId="{6A997BD4-33BF-43E9-9EDB-07634C321DD4}" srcOrd="3" destOrd="0" presId="urn:microsoft.com/office/officeart/2005/8/layout/hierarchy2"/>
    <dgm:cxn modelId="{98CB2ED4-C128-4761-B671-20566822587C}" type="presParOf" srcId="{6A997BD4-33BF-43E9-9EDB-07634C321DD4}" destId="{73CB0D5F-7302-4DCD-9252-B45E7A98CC71}" srcOrd="0" destOrd="0" presId="urn:microsoft.com/office/officeart/2005/8/layout/hierarchy2"/>
    <dgm:cxn modelId="{D5948CDE-AC53-476E-85B9-370459F7D2B2}" type="presParOf" srcId="{6A997BD4-33BF-43E9-9EDB-07634C321DD4}" destId="{08D728C5-8CD9-44FF-94A0-45C0CA164B51}" srcOrd="1" destOrd="0" presId="urn:microsoft.com/office/officeart/2005/8/layout/hierarchy2"/>
    <dgm:cxn modelId="{BF6E6A63-3280-4F04-83FC-F27563FE5582}" type="presParOf" srcId="{32D50BF7-3F50-4324-9EFB-40FEA38E7A5E}" destId="{5627EBB8-1F61-4F0F-91E3-F9A5B0992BB9}" srcOrd="4" destOrd="0" presId="urn:microsoft.com/office/officeart/2005/8/layout/hierarchy2"/>
    <dgm:cxn modelId="{F75C63B8-BB0C-41D7-9DE3-07BA0BAAE9A1}" type="presParOf" srcId="{5627EBB8-1F61-4F0F-91E3-F9A5B0992BB9}" destId="{F007F301-C3F3-41BF-AC55-5D474B48A845}" srcOrd="0" destOrd="0" presId="urn:microsoft.com/office/officeart/2005/8/layout/hierarchy2"/>
    <dgm:cxn modelId="{F0CAF46A-C071-49E8-9F53-513E96CFBEB4}" type="presParOf" srcId="{32D50BF7-3F50-4324-9EFB-40FEA38E7A5E}" destId="{5F970B31-0FC0-4822-AF45-9A1E5BEB825D}" srcOrd="5" destOrd="0" presId="urn:microsoft.com/office/officeart/2005/8/layout/hierarchy2"/>
    <dgm:cxn modelId="{3AB0CF00-C797-4F0C-B8AB-6CEBF6E7CFC0}" type="presParOf" srcId="{5F970B31-0FC0-4822-AF45-9A1E5BEB825D}" destId="{F5CC8701-9230-4FE1-B38F-494EF3BD1AC1}" srcOrd="0" destOrd="0" presId="urn:microsoft.com/office/officeart/2005/8/layout/hierarchy2"/>
    <dgm:cxn modelId="{631BEBF2-A694-4C3A-8DDB-102E15E8659A}" type="presParOf" srcId="{5F970B31-0FC0-4822-AF45-9A1E5BEB825D}" destId="{1E68D2C7-D2A5-43F6-B629-F08182218EB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B6D27D3-7500-4AF6-848E-465F235A1395}" type="datetimeFigureOut">
              <a:rPr lang="zh-TW" altLang="en-US"/>
              <a:pPr>
                <a:defRPr/>
              </a:pPr>
              <a:t>2015/8/26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6C57646-9C7D-4A16-899C-84F5FDA63B4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412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EC14085-D3AC-4BCB-B388-EF3F65E57F8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395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fld id="{AA0BF398-4B60-4A8D-A073-BAE39C8D51B8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 useBgFill="1">
        <p:nvSpPr>
          <p:cNvPr id="5" name="圓角矩形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6" name="矩形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1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CF2E0-CCC4-4E1E-9902-C3C36AB3FDA4}" type="datetimeFigureOut">
              <a:rPr lang="en-US"/>
              <a:pPr>
                <a:defRPr/>
              </a:pPr>
              <a:t>8/26/2015</a:t>
            </a:fld>
            <a:endParaRPr lang="en-US"/>
          </a:p>
        </p:txBody>
      </p:sp>
      <p:sp>
        <p:nvSpPr>
          <p:cNvPr id="12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188D17F-BECD-4FDB-ACCF-99E39D08D5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303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5B0CE-50AC-4FC0-B341-A46B6919A4A2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FDE16-AFDE-4B96-AFCC-2BEF66587B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7793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E9D58-15AC-41CB-9EF0-B5626A7EBE33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5107A-E2AB-48DD-B6F5-47720FB812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279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92249-868C-42C6-A8F3-A9AEC6052041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7093-B140-4312-BD39-084C88DD956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0641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 useBgFill="1">
        <p:nvSpPr>
          <p:cNvPr id="5" name="圓角矩形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6" name="矩形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AC6AD-C3F3-46C7-8D59-487A684A2026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10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11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2BEAF-8F34-43CD-9897-289B8491FB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340380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1A2B2-DDCB-49FA-B55D-F83DFFA4577F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5B846-3CC0-48B3-ACD2-16EFFCAF79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890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CEA95-A851-43A9-A44E-91162D12AD6A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65DE2-346C-48E8-8E60-2FEA372CEED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857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3CBFE-CD45-40DA-B06D-AC9EDDEE1082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97BE4-6BC1-4795-9FF6-C429F7975C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2183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1E783-E0B7-4AA0-AB36-173B99A73351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38E1C-6543-429E-96B8-E040B81082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9436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 useBgFill="1">
        <p:nvSpPr>
          <p:cNvPr id="6" name="圓角矩形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DE99A-AEF6-4C6B-8B3C-3C7DC78B4199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8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9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6B6BD-5087-41DB-B57E-0ACB12CA1B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6012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6" name="矩形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8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FFF2A-BD69-4F61-B4A1-15F45125057F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9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10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21FB6-F6EE-4557-A130-72BD50BA53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839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028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9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33894E6-D392-445A-9BB3-423FC67EDE06}" type="datetime1">
              <a:rPr lang="zh-TW" altLang="en-US"/>
              <a:pPr>
                <a:defRPr/>
              </a:pPr>
              <a:t>2015/8/26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頁尾文字</a:t>
            </a: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C04C4F8-6686-4B97-9917-C3895C4700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2" r:id="rId1"/>
    <p:sldLayoutId id="2147484445" r:id="rId2"/>
    <p:sldLayoutId id="2147484453" r:id="rId3"/>
    <p:sldLayoutId id="2147484446" r:id="rId4"/>
    <p:sldLayoutId id="2147484447" r:id="rId5"/>
    <p:sldLayoutId id="2147484448" r:id="rId6"/>
    <p:sldLayoutId id="2147484449" r:id="rId7"/>
    <p:sldLayoutId id="2147484454" r:id="rId8"/>
    <p:sldLayoutId id="2147484455" r:id="rId9"/>
    <p:sldLayoutId id="2147484450" r:id="rId10"/>
    <p:sldLayoutId id="2147484451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51275" y="5157192"/>
            <a:ext cx="5105400" cy="720725"/>
          </a:xfrm>
        </p:spPr>
        <p:txBody>
          <a:bodyPr/>
          <a:lstStyle/>
          <a:p>
            <a:pPr algn="l" eaLnBrk="1" hangingPunct="1"/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報告單位：研發處</a:t>
            </a:r>
            <a:endParaRPr lang="en-US" altLang="zh-TW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43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79388" y="6254750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fld id="{0DF0A4DC-5F0C-4FD0-BDC8-42120F261960}" type="slidenum">
              <a:rPr lang="en-US" altLang="zh-TW"/>
              <a:pPr>
                <a:defRPr/>
              </a:pPr>
              <a:t>1</a:t>
            </a:fld>
            <a:endParaRPr lang="en-US" altLang="zh-TW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  <a:extLst>
            <a:ext uri="{909E8E84-426E-40DD-AFC4-6F175D3DCCD1}">
              <a14:hiddenFill xmlns:a14="http://schemas.microsoft.com/office/drawing/2010/main">
                <a:solidFill>
                  <a:srgbClr val="F7C1F6">
                    <a:alpha val="0"/>
                  </a:srgbClr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國立虎尾科技大學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學生兼任助理</a:t>
            </a:r>
            <a:r>
              <a:rPr altLang="zh-TW" sz="36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altLang="zh-TW" sz="36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學習與勞動權益保障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措施</a:t>
            </a:r>
            <a:endParaRPr lang="zh-TW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 flipH="1">
            <a:off x="3851275" y="3716338"/>
            <a:ext cx="496887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1403648" y="3068960"/>
            <a:ext cx="68868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適用對象</a:t>
            </a:r>
            <a:r>
              <a:rPr lang="zh-TW" altLang="en-US" sz="3200" b="1" dirty="0" smtClean="0">
                <a:solidFill>
                  <a:srgbClr val="0000FF"/>
                </a:solidFill>
                <a:latin typeface="標楷體"/>
                <a:ea typeface="標楷體"/>
                <a:cs typeface="Times New Roman" panose="02020603050405020304" pitchFamily="18" charset="0"/>
              </a:rPr>
              <a:t>：</a:t>
            </a:r>
            <a:r>
              <a:rPr lang="zh-TW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</a:t>
            </a:r>
            <a:r>
              <a:rPr lang="zh-TW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類學生兼任研究</a:t>
            </a:r>
            <a:r>
              <a:rPr lang="zh-TW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助理</a:t>
            </a:r>
            <a:endParaRPr lang="zh-TW" alt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64722819"/>
              </p:ext>
            </p:extLst>
          </p:nvPr>
        </p:nvGraphicFramePr>
        <p:xfrm>
          <a:off x="529208" y="260648"/>
          <a:ext cx="814724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364" name="日期版面配置區 3"/>
          <p:cNvSpPr>
            <a:spLocks noGrp="1"/>
          </p:cNvSpPr>
          <p:nvPr>
            <p:ph type="dt" sz="quarter" idx="10"/>
          </p:nvPr>
        </p:nvSpPr>
        <p:spPr bwMode="auto">
          <a:xfrm>
            <a:off x="6161856" y="6047234"/>
            <a:ext cx="24765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fld id="{685342A0-AC04-4CC9-9145-0EFB5E674953}" type="datetime1">
              <a:rPr kumimoji="0" lang="zh-TW" altLang="en-US" smtClean="0">
                <a:solidFill>
                  <a:schemeClr val="tx2"/>
                </a:solidFill>
              </a:rPr>
              <a:pPr/>
              <a:t>2015/8/26</a:t>
            </a:fld>
            <a:endParaRPr kumimoji="0" lang="en-US" altLang="zh-TW" dirty="0" smtClean="0">
              <a:solidFill>
                <a:schemeClr val="tx2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DA402-87B4-4C41-A8D6-8C25960E1671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>
          <a:xfrm>
            <a:off x="484762" y="488950"/>
            <a:ext cx="7993063" cy="714375"/>
          </a:xfrm>
        </p:spPr>
        <p:txBody>
          <a:bodyPr/>
          <a:lstStyle/>
          <a:p>
            <a:pPr eaLnBrk="1" hangingPunct="1"/>
            <a:r>
              <a:rPr lang="zh-TW" altLang="en-US" sz="3600" b="1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「學習型」及「勞僱型」分流</a:t>
            </a:r>
            <a:endParaRPr lang="zh-TW" altLang="en-US" sz="36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195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fld id="{FA1BB9A8-DCD8-4AF5-8805-1D654573C75C}" type="slidenum">
              <a:rPr lang="en-US" altLang="zh-TW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11" name="流程圖: 程序 10"/>
          <p:cNvSpPr/>
          <p:nvPr/>
        </p:nvSpPr>
        <p:spPr>
          <a:xfrm>
            <a:off x="1014933" y="1966913"/>
            <a:ext cx="503237" cy="2735262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兼任助理</a:t>
            </a:r>
          </a:p>
        </p:txBody>
      </p:sp>
      <p:sp>
        <p:nvSpPr>
          <p:cNvPr id="7173" name="流程圖: 程序 13"/>
          <p:cNvSpPr>
            <a:spLocks noChangeArrowheads="1"/>
          </p:cNvSpPr>
          <p:nvPr/>
        </p:nvSpPr>
        <p:spPr bwMode="auto">
          <a:xfrm>
            <a:off x="2454795" y="2982913"/>
            <a:ext cx="2371725" cy="720725"/>
          </a:xfrm>
          <a:prstGeom prst="flowChartProcess">
            <a:avLst/>
          </a:prstGeom>
          <a:solidFill>
            <a:srgbClr val="FFFFCC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/>
            <a:r>
              <a:rPr lang="zh-TW" altLang="en-US" sz="20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兼任研究助理</a:t>
            </a:r>
          </a:p>
          <a:p>
            <a:pPr algn="ctr"/>
            <a:r>
              <a:rPr lang="zh-TW" altLang="en-US" sz="20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（研發</a:t>
            </a:r>
            <a:r>
              <a:rPr lang="zh-TW" altLang="en-US" sz="20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處</a:t>
            </a:r>
            <a:r>
              <a:rPr lang="en-US" altLang="zh-TW" sz="20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20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產學處）</a:t>
            </a:r>
            <a:endParaRPr lang="en-US" altLang="zh-TW" sz="20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24" name="直線單箭頭接點 23"/>
          <p:cNvCxnSpPr>
            <a:stCxn id="7173" idx="3"/>
            <a:endCxn id="7181" idx="1"/>
          </p:cNvCxnSpPr>
          <p:nvPr/>
        </p:nvCxnSpPr>
        <p:spPr>
          <a:xfrm flipV="1">
            <a:off x="4826520" y="2403475"/>
            <a:ext cx="955675" cy="93980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>
            <a:stCxn id="7173" idx="3"/>
            <a:endCxn id="7183" idx="1"/>
          </p:cNvCxnSpPr>
          <p:nvPr/>
        </p:nvCxnSpPr>
        <p:spPr>
          <a:xfrm>
            <a:off x="4826520" y="3343275"/>
            <a:ext cx="1084263" cy="98583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>
            <a:stCxn id="11" idx="3"/>
            <a:endCxn id="7173" idx="1"/>
          </p:cNvCxnSpPr>
          <p:nvPr/>
        </p:nvCxnSpPr>
        <p:spPr>
          <a:xfrm>
            <a:off x="1518170" y="3335338"/>
            <a:ext cx="936625" cy="793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77" name="群組 2"/>
          <p:cNvGrpSpPr>
            <a:grpSpLocks/>
          </p:cNvGrpSpPr>
          <p:nvPr/>
        </p:nvGrpSpPr>
        <p:grpSpPr bwMode="auto">
          <a:xfrm>
            <a:off x="5723458" y="4076700"/>
            <a:ext cx="2449512" cy="1187450"/>
            <a:chOff x="4909055" y="2398550"/>
            <a:chExt cx="2449512" cy="1034153"/>
          </a:xfrm>
        </p:grpSpPr>
        <p:sp>
          <p:nvSpPr>
            <p:cNvPr id="7183" name="流程圖: 程序 12"/>
            <p:cNvSpPr>
              <a:spLocks noChangeArrowheads="1"/>
            </p:cNvSpPr>
            <p:nvPr/>
          </p:nvSpPr>
          <p:spPr bwMode="auto">
            <a:xfrm>
              <a:off x="5096305" y="2398550"/>
              <a:ext cx="1850754" cy="439121"/>
            </a:xfrm>
            <a:prstGeom prst="flowChartProcess">
              <a:avLst/>
            </a:prstGeom>
            <a:solidFill>
              <a:srgbClr val="FFC000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anchor="ctr"/>
            <a:lstStyle>
              <a:lvl1pPr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algn="ctr"/>
              <a:r>
                <a:rPr lang="zh-TW" altLang="en-US" sz="2400" b="1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</a:rPr>
                <a:t>型僱</a:t>
              </a:r>
            </a:p>
            <a:p>
              <a:pPr algn="ctr"/>
              <a:r>
                <a:rPr lang="zh-TW" altLang="en-US" sz="2400" b="1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</a:rPr>
                <a:t>勞</a:t>
              </a:r>
            </a:p>
          </p:txBody>
        </p:sp>
        <p:sp>
          <p:nvSpPr>
            <p:cNvPr id="143" name="流程圖: 程序 142"/>
            <p:cNvSpPr/>
            <p:nvPr/>
          </p:nvSpPr>
          <p:spPr>
            <a:xfrm>
              <a:off x="4909055" y="2785666"/>
              <a:ext cx="2449512" cy="647037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eaLnBrk="1" hangingPunct="1">
                <a:defRPr/>
              </a:pPr>
              <a:r>
                <a:rPr kumimoji="0" lang="zh-TW" altLang="en-US" sz="1600" dirty="0" smtClean="0">
                  <a:latin typeface="標楷體" pitchFamily="65" charset="-120"/>
                  <a:ea typeface="標楷體" pitchFamily="65" charset="-120"/>
                </a:rPr>
                <a:t>有提供勞務獲取報酬之工作事實，具僱傭關係。</a:t>
              </a:r>
              <a:endParaRPr kumimoji="0" lang="en-US" altLang="zh-TW" sz="1600" dirty="0" smtClean="0"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7178" name="群組 3"/>
          <p:cNvGrpSpPr>
            <a:grpSpLocks/>
          </p:cNvGrpSpPr>
          <p:nvPr/>
        </p:nvGrpSpPr>
        <p:grpSpPr bwMode="auto">
          <a:xfrm>
            <a:off x="5723458" y="2133600"/>
            <a:ext cx="2520950" cy="1208088"/>
            <a:chOff x="4941735" y="3284279"/>
            <a:chExt cx="2520950" cy="1210502"/>
          </a:xfrm>
        </p:grpSpPr>
        <p:sp>
          <p:nvSpPr>
            <p:cNvPr id="7181" name="流程圖: 程序 11"/>
            <p:cNvSpPr>
              <a:spLocks noChangeArrowheads="1"/>
            </p:cNvSpPr>
            <p:nvPr/>
          </p:nvSpPr>
          <p:spPr bwMode="auto">
            <a:xfrm>
              <a:off x="5000560" y="3284279"/>
              <a:ext cx="1885862" cy="542234"/>
            </a:xfrm>
            <a:prstGeom prst="flowChartProcess">
              <a:avLst/>
            </a:prstGeom>
            <a:solidFill>
              <a:srgbClr val="FFC000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anchor="ctr"/>
            <a:lstStyle>
              <a:lvl1pPr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algn="ctr"/>
              <a:r>
                <a:rPr lang="zh-TW" altLang="en-US" sz="2400" b="1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</a:rPr>
                <a:t>型習</a:t>
              </a:r>
            </a:p>
            <a:p>
              <a:pPr algn="ctr"/>
              <a:r>
                <a:rPr lang="zh-TW" altLang="en-US" sz="2400" b="1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</a:rPr>
                <a:t>學</a:t>
              </a:r>
            </a:p>
          </p:txBody>
        </p:sp>
        <p:sp>
          <p:nvSpPr>
            <p:cNvPr id="144" name="流程圖: 程序 143"/>
            <p:cNvSpPr/>
            <p:nvPr/>
          </p:nvSpPr>
          <p:spPr>
            <a:xfrm>
              <a:off x="4941735" y="3774206"/>
              <a:ext cx="2520950" cy="720575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eaLnBrk="1" hangingPunct="1">
                <a:defRPr/>
              </a:pPr>
              <a:r>
                <a:rPr kumimoji="0" lang="zh-TW" altLang="en-US" sz="1600" dirty="0" smtClean="0">
                  <a:latin typeface="標楷體" pitchFamily="65" charset="-120"/>
                  <a:ea typeface="標楷體" pitchFamily="65" charset="-120"/>
                </a:rPr>
                <a:t>屬課程學習或服務學習等以學習為主要目的及範疇</a:t>
              </a:r>
              <a:endParaRPr kumimoji="0" lang="en-US" altLang="zh-TW" sz="1600" dirty="0" smtClean="0"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7179" name="標題 1"/>
          <p:cNvSpPr txBox="1">
            <a:spLocks/>
          </p:cNvSpPr>
          <p:nvPr/>
        </p:nvSpPr>
        <p:spPr bwMode="auto">
          <a:xfrm>
            <a:off x="6516688" y="1484313"/>
            <a:ext cx="18002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/>
            <a:endParaRPr lang="zh-TW" altLang="en-US" sz="1200"/>
          </a:p>
        </p:txBody>
      </p:sp>
      <p:sp>
        <p:nvSpPr>
          <p:cNvPr id="7180" name="Rectangle 21"/>
          <p:cNvSpPr>
            <a:spLocks noChangeArrowheads="1"/>
          </p:cNvSpPr>
          <p:nvPr/>
        </p:nvSpPr>
        <p:spPr bwMode="auto">
          <a:xfrm>
            <a:off x="1187450" y="274638"/>
            <a:ext cx="7416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endParaRPr lang="zh-TW" altLang="en-US" sz="2400" b="1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計畫類</a:t>
            </a:r>
            <a:r>
              <a:rPr lang="zh-TW" altLang="zh-TW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學習型</a:t>
            </a:r>
            <a:r>
              <a:rPr lang="zh-TW" altLang="zh-TW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助理</a:t>
            </a:r>
            <a:r>
              <a:rPr lang="en-US" altLang="zh-TW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(1/3)</a:t>
            </a:r>
            <a:endParaRPr lang="zh-TW" altLang="en-US" b="1" dirty="0" smtClean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2531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48488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>
              <a:defRPr/>
            </a:pPr>
            <a:fld id="{2875C1C0-D743-4458-98A5-200D09C81DD1}" type="slidenum">
              <a:rPr lang="en-US" altLang="zh-TW"/>
              <a:pPr algn="r">
                <a:defRPr/>
              </a:pPr>
              <a:t>3</a:t>
            </a:fld>
            <a:endParaRPr lang="en-US" altLang="zh-TW"/>
          </a:p>
        </p:txBody>
      </p:sp>
      <p:sp>
        <p:nvSpPr>
          <p:cNvPr id="512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1515611"/>
            <a:ext cx="8280920" cy="4793709"/>
          </a:xfrm>
        </p:spPr>
        <p:txBody>
          <a:bodyPr>
            <a:normAutofit/>
          </a:bodyPr>
          <a:lstStyle/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TW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(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一</a:t>
            </a:r>
            <a:r>
              <a:rPr lang="en-US" altLang="zh-TW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)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依據</a:t>
            </a:r>
            <a:endParaRPr lang="en-US" altLang="zh-TW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發布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「專科以上學校強化學生兼任助理學習與勞動權益保障處理原則」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定義</a:t>
            </a:r>
            <a:r>
              <a:rPr lang="zh-TW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屬課程學習或服務學習等</a:t>
            </a:r>
            <a:r>
              <a:rPr lang="zh-TW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以學習為主要目的及範疇，非有對價之僱傭關係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課程學習：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課程、</a:t>
            </a:r>
            <a:r>
              <a:rPr lang="zh-TW" altLang="zh-TW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論文研究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之一部分，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或為畢業之條件。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zh-TW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應有明確對應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之課程、教學實習活動、</a:t>
            </a:r>
            <a:r>
              <a:rPr lang="zh-TW" altLang="zh-TW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論文研究指導、研究或相關學習活動實施計畫。</a:t>
            </a:r>
            <a:endParaRPr lang="en-US" altLang="zh-TW" u="sng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altLang="zh-TW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48488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>
              <a:defRPr/>
            </a:pPr>
            <a:fld id="{EE2223D8-7D9B-477F-83EF-69D1AE6CD103}" type="slidenum">
              <a:rPr lang="en-US" altLang="zh-TW"/>
              <a:pPr algn="r">
                <a:defRPr/>
              </a:pPr>
              <a:t>4</a:t>
            </a:fld>
            <a:endParaRPr lang="en-US" altLang="zh-TW"/>
          </a:p>
        </p:txBody>
      </p:sp>
      <p:sp>
        <p:nvSpPr>
          <p:cNvPr id="5123" name="內容版面配置區 2"/>
          <p:cNvSpPr>
            <a:spLocks noGrp="1"/>
          </p:cNvSpPr>
          <p:nvPr>
            <p:ph sz="quarter" idx="1"/>
          </p:nvPr>
        </p:nvSpPr>
        <p:spPr>
          <a:xfrm>
            <a:off x="539750" y="1484313"/>
            <a:ext cx="8280400" cy="5040312"/>
          </a:xfrm>
        </p:spPr>
        <p:txBody>
          <a:bodyPr>
            <a:normAutofit/>
          </a:bodyPr>
          <a:lstStyle/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TW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同既有規定及作業程序</a:t>
            </a:r>
            <a:endParaRPr lang="en-US" altLang="zh-TW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權利義務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依學生及委補助單位規定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研究成果歸屬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差勤考核：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有參與計畫之紀錄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實驗紀錄簿、相關會議出席紀錄等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備查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核。</a:t>
            </a:r>
            <a:r>
              <a:rPr lang="zh-TW" altLang="en-US" b="1" dirty="0" smtClean="0">
                <a:solidFill>
                  <a:srgbClr val="008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做為是否繼續任用之標準，非給予獎助金之依據。</a:t>
            </a:r>
            <a:endParaRPr lang="zh-TW" altLang="en-US" b="1" dirty="0">
              <a:solidFill>
                <a:srgbClr val="008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變更或終止聘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計畫類</a:t>
            </a:r>
            <a:r>
              <a:rPr lang="zh-TW" altLang="zh-TW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學習型</a:t>
            </a:r>
            <a:r>
              <a:rPr lang="zh-TW" altLang="zh-TW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助理</a:t>
            </a:r>
            <a:r>
              <a:rPr lang="en-US" altLang="zh-TW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(2/3)</a:t>
            </a:r>
            <a:endParaRPr lang="zh-TW" altLang="en-US" b="1" dirty="0" smtClean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48488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>
              <a:defRPr/>
            </a:pPr>
            <a:fld id="{E86412B5-5815-4229-A185-F4312A1D90D7}" type="slidenum">
              <a:rPr lang="en-US" altLang="zh-TW"/>
              <a:pPr algn="r">
                <a:defRPr/>
              </a:pPr>
              <a:t>5</a:t>
            </a:fld>
            <a:endParaRPr lang="en-US" altLang="zh-TW"/>
          </a:p>
        </p:txBody>
      </p:sp>
      <p:sp>
        <p:nvSpPr>
          <p:cNvPr id="5123" name="內容版面配置區 2"/>
          <p:cNvSpPr>
            <a:spLocks noGrp="1"/>
          </p:cNvSpPr>
          <p:nvPr>
            <p:ph sz="quarter" idx="1"/>
          </p:nvPr>
        </p:nvSpPr>
        <p:spPr>
          <a:xfrm>
            <a:off x="539750" y="1508125"/>
            <a:ext cx="8280400" cy="50165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TW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注意事項及不同作業程序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計畫主持人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以學習為主，無勞務對價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申請程序：</a:t>
            </a:r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計畫主持人與兼任研究助理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確認申請型態</a:t>
            </a:r>
            <a:r>
              <a:rPr lang="en-US" altLang="zh-TW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同意學習關係</a:t>
            </a:r>
            <a:r>
              <a:rPr lang="en-US" altLang="zh-TW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餘同既有程序</a:t>
            </a: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計畫類</a:t>
            </a:r>
            <a:r>
              <a:rPr lang="zh-TW" altLang="zh-TW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學習型</a:t>
            </a:r>
            <a:r>
              <a:rPr lang="zh-TW" altLang="zh-TW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助理</a:t>
            </a:r>
            <a:r>
              <a:rPr lang="en-US" altLang="zh-TW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(3/3)</a:t>
            </a:r>
            <a:endParaRPr lang="zh-TW" altLang="en-US" b="1" dirty="0" smtClean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計畫類</a:t>
            </a:r>
            <a:r>
              <a:rPr lang="zh-TW" altLang="en-US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勞僱型</a:t>
            </a:r>
            <a:r>
              <a:rPr lang="zh-TW" altLang="en-US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助理</a:t>
            </a:r>
            <a:r>
              <a:rPr lang="en-US" altLang="zh-TW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(1/4)</a:t>
            </a:r>
            <a:endParaRPr lang="zh-TW" altLang="en-US" b="1" dirty="0" smtClean="0">
              <a:solidFill>
                <a:srgbClr val="008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603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48488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>
              <a:defRPr/>
            </a:pPr>
            <a:fld id="{9030B816-964A-49AA-A179-BF841864B8CD}" type="slidenum">
              <a:rPr lang="en-US" altLang="zh-TW"/>
              <a:pPr algn="r">
                <a:defRPr/>
              </a:pPr>
              <a:t>6</a:t>
            </a:fld>
            <a:r>
              <a:rPr lang="en-US" altLang="zh-TW"/>
              <a:t> </a:t>
            </a:r>
          </a:p>
        </p:txBody>
      </p:sp>
      <p:sp>
        <p:nvSpPr>
          <p:cNvPr id="5123" name="內容版面配置區 2"/>
          <p:cNvSpPr>
            <a:spLocks noGrp="1"/>
          </p:cNvSpPr>
          <p:nvPr>
            <p:ph sz="quarter" idx="1"/>
          </p:nvPr>
        </p:nvSpPr>
        <p:spPr>
          <a:xfrm>
            <a:off x="539750" y="1484313"/>
            <a:ext cx="8280400" cy="5040312"/>
          </a:xfrm>
        </p:spPr>
        <p:txBody>
          <a:bodyPr>
            <a:normAutofit/>
          </a:bodyPr>
          <a:lstStyle/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TW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依據</a:t>
            </a:r>
            <a:endParaRPr lang="zh-TW" altLang="en-US" sz="4000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勞動部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發布「專科以上學校兼任助理勞動權益保障指導原則」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定義：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受學校或其代理人（計畫主持人）指揮監督，從事協助計畫工作，獲致報酬者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人格從屬性：</a:t>
            </a:r>
            <a:r>
              <a:rPr lang="zh-TW" altLang="en-US" u="sng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工作之指揮監督關係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經濟從屬性：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勞務對價性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2.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非為自己勞動，</a:t>
            </a:r>
            <a:r>
              <a:rPr lang="zh-TW" altLang="en-US" u="sng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勞務所生</a:t>
            </a:r>
            <a:r>
              <a:rPr lang="zh-TW" altLang="en-US" u="sng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研究或</a:t>
            </a:r>
            <a:endParaRPr lang="en-US" altLang="zh-TW" u="sng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altLang="zh-TW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TW" altLang="en-US" u="sng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其他</a:t>
            </a:r>
            <a:r>
              <a:rPr lang="zh-TW" altLang="en-US" u="sng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成果，係歸屬學校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48488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>
              <a:defRPr/>
            </a:pPr>
            <a:fld id="{E7845FC5-F9BF-4B6E-A6E5-DF16F41CC8F1}" type="slidenum">
              <a:rPr lang="en-US" altLang="zh-TW"/>
              <a:pPr algn="r">
                <a:defRPr/>
              </a:pPr>
              <a:t>7</a:t>
            </a:fld>
            <a:r>
              <a:rPr lang="en-US" altLang="zh-TW"/>
              <a:t> </a:t>
            </a:r>
          </a:p>
        </p:txBody>
      </p:sp>
      <p:sp>
        <p:nvSpPr>
          <p:cNvPr id="5123" name="內容版面配置區 2"/>
          <p:cNvSpPr>
            <a:spLocks noGrp="1"/>
          </p:cNvSpPr>
          <p:nvPr>
            <p:ph sz="quarter" idx="1"/>
          </p:nvPr>
        </p:nvSpPr>
        <p:spPr>
          <a:xfrm>
            <a:off x="539750" y="1412875"/>
            <a:ext cx="8280400" cy="5111750"/>
          </a:xfrm>
        </p:spPr>
        <p:txBody>
          <a:bodyPr>
            <a:normAutofit/>
          </a:bodyPr>
          <a:lstStyle/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TW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注意事項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適用</a:t>
            </a:r>
            <a:r>
              <a:rPr lang="zh-TW" altLang="en-US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勞動基準法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下稱勞基法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，應依勞動法令及本校相關規定辦理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類同專任助理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投保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勞（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健）保及提撥勞退金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研究成果歸屬：同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受雇勞工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，歸屬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本校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著作權法第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條，專利法第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條規定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差勤紀錄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按時簽到退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並備有出勤記錄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供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檢查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機構及相關單位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查核。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Font typeface="Wingdings 2"/>
              <a:buChar char=""/>
              <a:defRPr/>
            </a:pPr>
            <a: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外籍學生應依規定</a:t>
            </a:r>
            <a:r>
              <a:rPr lang="zh-TW" altLang="en-US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申請工作許可證</a:t>
            </a:r>
            <a:endParaRPr lang="en-US" altLang="zh-TW" b="1" u="sng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計畫類</a:t>
            </a:r>
            <a:r>
              <a:rPr lang="zh-TW" altLang="en-US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勞僱型</a:t>
            </a:r>
            <a:r>
              <a:rPr lang="zh-TW" altLang="en-US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助理</a:t>
            </a:r>
            <a:r>
              <a:rPr lang="en-US" altLang="zh-TW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(2/4)</a:t>
            </a:r>
            <a:endParaRPr lang="zh-TW" altLang="en-US" b="1" dirty="0" smtClean="0">
              <a:solidFill>
                <a:srgbClr val="008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48488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>
              <a:defRPr/>
            </a:pPr>
            <a:fld id="{5053BBF0-676C-49AB-A7F5-2D2D0853B5FD}" type="slidenum">
              <a:rPr lang="en-US" altLang="zh-TW"/>
              <a:pPr algn="r">
                <a:defRPr/>
              </a:pPr>
              <a:t>8</a:t>
            </a:fld>
            <a:r>
              <a:rPr lang="en-US" altLang="zh-TW"/>
              <a:t> </a:t>
            </a:r>
          </a:p>
        </p:txBody>
      </p:sp>
      <p:sp>
        <p:nvSpPr>
          <p:cNvPr id="5123" name="內容版面配置區 2"/>
          <p:cNvSpPr>
            <a:spLocks noGrp="1"/>
          </p:cNvSpPr>
          <p:nvPr>
            <p:ph sz="quarter" idx="1"/>
          </p:nvPr>
        </p:nvSpPr>
        <p:spPr>
          <a:xfrm>
            <a:off x="395288" y="1412875"/>
            <a:ext cx="8424862" cy="5111750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TW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注意事項</a:t>
            </a:r>
            <a:r>
              <a:rPr lang="en-US" altLang="zh-TW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簽訂到職約聘書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應於到職日前辦妥聘僱作業並投勞（健）保，</a:t>
            </a:r>
            <a:r>
              <a:rPr lang="zh-TW" altLang="en-US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不得追溯聘期</a:t>
            </a:r>
            <a:endParaRPr lang="en-US" altLang="zh-TW" b="1" u="sng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依約定時間支薪，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不得延遲給付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變更契約約定事項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工資、工時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，應與助理協商；工資、工時及延長工作時間應符勞基法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須之工資、加班費、勞工保險、全民健康保險、提繳勞工退休金及資遣費或其他相關費用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例如：職災費、長照或學校因而導致增加僱用身心障礙人員及原住民族比例之費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均由僱用之指導教師或相關計畫主持人於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計畫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下支應</a:t>
            </a:r>
            <a:endPara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計畫類</a:t>
            </a:r>
            <a:r>
              <a:rPr lang="zh-TW" altLang="en-US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勞僱型</a:t>
            </a:r>
            <a:r>
              <a:rPr lang="zh-TW" altLang="en-US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助理</a:t>
            </a:r>
            <a:r>
              <a:rPr lang="en-US" altLang="zh-TW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(3/4)</a:t>
            </a:r>
            <a:endParaRPr lang="zh-TW" altLang="en-US" b="1" dirty="0" smtClean="0">
              <a:solidFill>
                <a:srgbClr val="008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48488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>
              <a:defRPr/>
            </a:pPr>
            <a:fld id="{C601878C-7A2B-48FC-9F93-1AFA21DF6EA7}" type="slidenum">
              <a:rPr lang="en-US" altLang="zh-TW"/>
              <a:pPr algn="r">
                <a:defRPr/>
              </a:pPr>
              <a:t>9</a:t>
            </a:fld>
            <a:r>
              <a:rPr lang="en-US" altLang="zh-TW"/>
              <a:t> </a:t>
            </a:r>
          </a:p>
        </p:txBody>
      </p:sp>
      <p:sp>
        <p:nvSpPr>
          <p:cNvPr id="5123" name="內容版面配置區 2"/>
          <p:cNvSpPr>
            <a:spLocks noGrp="1"/>
          </p:cNvSpPr>
          <p:nvPr>
            <p:ph sz="quarter" idx="1"/>
          </p:nvPr>
        </p:nvSpPr>
        <p:spPr>
          <a:xfrm>
            <a:off x="539750" y="1412875"/>
            <a:ext cx="8280400" cy="5111750"/>
          </a:xfrm>
        </p:spPr>
        <p:txBody>
          <a:bodyPr>
            <a:normAutofit/>
          </a:bodyPr>
          <a:lstStyle/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TW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離退申請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助理應於契約終止時辦理離職手續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得另申請服務證明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計畫主持人不得任意</a:t>
            </a:r>
            <a:r>
              <a:rPr lang="zh-TW" altLang="en-US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變更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或</a:t>
            </a:r>
            <a:r>
              <a:rPr lang="zh-TW" altLang="en-US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終止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聘期：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聘期提前終止須依勞動法令辦理</a:t>
            </a:r>
            <a:r>
              <a:rPr lang="en-US" altLang="zh-TW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如為勞動基準法第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條各款、第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條但書、第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條規定情事資遣者，應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依規定期間</a:t>
            </a:r>
            <a:r>
              <a:rPr lang="zh-TW" altLang="en-US" sz="2800" u="sng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預告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、計算</a:t>
            </a:r>
            <a:r>
              <a:rPr lang="zh-TW" altLang="en-US" sz="2800" u="sng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資遣</a:t>
            </a:r>
            <a:r>
              <a:rPr lang="zh-TW" altLang="en-US" sz="2800" u="sng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費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本校</a:t>
            </a:r>
            <a:r>
              <a:rPr lang="zh-TW" altLang="en-US" sz="28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離職申請暨交待情形報告表</a:t>
            </a:r>
            <a:endPara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計畫類</a:t>
            </a:r>
            <a:r>
              <a:rPr lang="zh-TW" altLang="en-US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勞僱型</a:t>
            </a:r>
            <a:r>
              <a:rPr lang="zh-TW" altLang="en-US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助理</a:t>
            </a:r>
            <a:r>
              <a:rPr lang="en-US" altLang="zh-TW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(4/4)</a:t>
            </a:r>
            <a:endParaRPr lang="zh-TW" altLang="en-US" b="1" dirty="0" smtClean="0">
              <a:solidFill>
                <a:srgbClr val="008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6664</TotalTime>
  <Words>662</Words>
  <Application>Microsoft Office PowerPoint</Application>
  <PresentationFormat>如螢幕大小 (4:3)</PresentationFormat>
  <Paragraphs>79</Paragraphs>
  <Slides>10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公正</vt:lpstr>
      <vt:lpstr>國立虎尾科技大學學生兼任助理 學習與勞動權益保障措施</vt:lpstr>
      <vt:lpstr>「學習型」及「勞僱型」分流</vt:lpstr>
      <vt:lpstr>計畫類學習型助理(1/3)</vt:lpstr>
      <vt:lpstr>計畫類學習型助理(2/3)</vt:lpstr>
      <vt:lpstr>計畫類學習型助理(3/3)</vt:lpstr>
      <vt:lpstr>計畫類勞僱型助理(1/4)</vt:lpstr>
      <vt:lpstr>計畫類勞僱型助理(2/4)</vt:lpstr>
      <vt:lpstr>計畫類勞僱型助理(3/4)</vt:lpstr>
      <vt:lpstr>計畫類勞僱型助理(4/4)</vt:lpstr>
      <vt:lpstr>PowerPoint 簡報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NAME</dc:creator>
  <cp:lastModifiedBy>研究發展處學術服務組許美瑤</cp:lastModifiedBy>
  <cp:revision>373</cp:revision>
  <cp:lastPrinted>2015-07-14T09:26:43Z</cp:lastPrinted>
  <dcterms:created xsi:type="dcterms:W3CDTF">2007-03-23T08:00:23Z</dcterms:created>
  <dcterms:modified xsi:type="dcterms:W3CDTF">2015-08-26T01:43:20Z</dcterms:modified>
</cp:coreProperties>
</file>